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tmp" ContentType="image/p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Masters/slideMaster57.xml" ContentType="application/vnd.openxmlformats-officedocument.presentationml.slideMaster+xml"/>
  <Override PartName="/ppt/slideMasters/slideMaster58.xml" ContentType="application/vnd.openxmlformats-officedocument.presentationml.slideMaster+xml"/>
  <Override PartName="/ppt/slideMasters/slideMaster59.xml" ContentType="application/vnd.openxmlformats-officedocument.presentationml.slideMaster+xml"/>
  <Override PartName="/ppt/slideMasters/slideMaster60.xml" ContentType="application/vnd.openxmlformats-officedocument.presentationml.slideMaster+xml"/>
  <Override PartName="/ppt/slideMasters/slideMaster61.xml" ContentType="application/vnd.openxmlformats-officedocument.presentationml.slideMaster+xml"/>
  <Override PartName="/ppt/slideMasters/slideMaster62.xml" ContentType="application/vnd.openxmlformats-officedocument.presentationml.slideMaster+xml"/>
  <Override PartName="/ppt/slideMasters/slideMaster63.xml" ContentType="application/vnd.openxmlformats-officedocument.presentationml.slideMaster+xml"/>
  <Override PartName="/ppt/slideMasters/slideMaster64.xml" ContentType="application/vnd.openxmlformats-officedocument.presentationml.slideMaster+xml"/>
  <Override PartName="/ppt/slideMasters/slideMaster65.xml" ContentType="application/vnd.openxmlformats-officedocument.presentationml.slideMaster+xml"/>
  <Override PartName="/ppt/slideMasters/slideMaster66.xml" ContentType="application/vnd.openxmlformats-officedocument.presentationml.slideMaster+xml"/>
  <Override PartName="/ppt/slideMasters/slideMaster6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theme/theme4.xml" ContentType="application/vnd.openxmlformats-officedocument.theme+xml"/>
  <Override PartName="/ppt/slideLayouts/slideLayout15.xml" ContentType="application/vnd.openxmlformats-officedocument.presentationml.slideLayout+xml"/>
  <Override PartName="/ppt/theme/theme5.xml" ContentType="application/vnd.openxmlformats-officedocument.theme+xml"/>
  <Override PartName="/ppt/slideLayouts/slideLayout16.xml" ContentType="application/vnd.openxmlformats-officedocument.presentationml.slideLayout+xml"/>
  <Override PartName="/ppt/theme/theme6.xml" ContentType="application/vnd.openxmlformats-officedocument.theme+xml"/>
  <Override PartName="/ppt/slideLayouts/slideLayout17.xml" ContentType="application/vnd.openxmlformats-officedocument.presentationml.slideLayout+xml"/>
  <Override PartName="/ppt/theme/theme7.xml" ContentType="application/vnd.openxmlformats-officedocument.theme+xml"/>
  <Override PartName="/ppt/slideLayouts/slideLayout18.xml" ContentType="application/vnd.openxmlformats-officedocument.presentationml.slideLayout+xml"/>
  <Override PartName="/ppt/theme/theme8.xml" ContentType="application/vnd.openxmlformats-officedocument.theme+xml"/>
  <Override PartName="/ppt/slideLayouts/slideLayout19.xml" ContentType="application/vnd.openxmlformats-officedocument.presentationml.slideLayout+xml"/>
  <Override PartName="/ppt/theme/theme9.xml" ContentType="application/vnd.openxmlformats-officedocument.theme+xml"/>
  <Override PartName="/ppt/slideLayouts/slideLayout20.xml" ContentType="application/vnd.openxmlformats-officedocument.presentationml.slideLayout+xml"/>
  <Override PartName="/ppt/theme/theme10.xml" ContentType="application/vnd.openxmlformats-officedocument.theme+xml"/>
  <Override PartName="/ppt/slideLayouts/slideLayout21.xml" ContentType="application/vnd.openxmlformats-officedocument.presentationml.slideLayout+xml"/>
  <Override PartName="/ppt/theme/theme11.xml" ContentType="application/vnd.openxmlformats-officedocument.theme+xml"/>
  <Override PartName="/ppt/slideLayouts/slideLayout22.xml" ContentType="application/vnd.openxmlformats-officedocument.presentationml.slideLayout+xml"/>
  <Override PartName="/ppt/theme/theme12.xml" ContentType="application/vnd.openxmlformats-officedocument.theme+xml"/>
  <Override PartName="/ppt/slideLayouts/slideLayout23.xml" ContentType="application/vnd.openxmlformats-officedocument.presentationml.slideLayout+xml"/>
  <Override PartName="/ppt/theme/theme13.xml" ContentType="application/vnd.openxmlformats-officedocument.theme+xml"/>
  <Override PartName="/ppt/slideLayouts/slideLayout24.xml" ContentType="application/vnd.openxmlformats-officedocument.presentationml.slideLayout+xml"/>
  <Override PartName="/ppt/theme/theme14.xml" ContentType="application/vnd.openxmlformats-officedocument.theme+xml"/>
  <Override PartName="/ppt/slideLayouts/slideLayout25.xml" ContentType="application/vnd.openxmlformats-officedocument.presentationml.slideLayout+xml"/>
  <Override PartName="/ppt/theme/theme15.xml" ContentType="application/vnd.openxmlformats-officedocument.theme+xml"/>
  <Override PartName="/ppt/slideLayouts/slideLayout26.xml" ContentType="application/vnd.openxmlformats-officedocument.presentationml.slideLayout+xml"/>
  <Override PartName="/ppt/theme/theme16.xml" ContentType="application/vnd.openxmlformats-officedocument.theme+xml"/>
  <Override PartName="/ppt/slideLayouts/slideLayout27.xml" ContentType="application/vnd.openxmlformats-officedocument.presentationml.slideLayout+xml"/>
  <Override PartName="/ppt/theme/theme17.xml" ContentType="application/vnd.openxmlformats-officedocument.theme+xml"/>
  <Override PartName="/ppt/slideLayouts/slideLayout28.xml" ContentType="application/vnd.openxmlformats-officedocument.presentationml.slideLayout+xml"/>
  <Override PartName="/ppt/theme/theme18.xml" ContentType="application/vnd.openxmlformats-officedocument.theme+xml"/>
  <Override PartName="/ppt/slideLayouts/slideLayout29.xml" ContentType="application/vnd.openxmlformats-officedocument.presentationml.slideLayout+xml"/>
  <Override PartName="/ppt/theme/theme19.xml" ContentType="application/vnd.openxmlformats-officedocument.theme+xml"/>
  <Override PartName="/ppt/slideLayouts/slideLayout30.xml" ContentType="application/vnd.openxmlformats-officedocument.presentationml.slideLayout+xml"/>
  <Override PartName="/ppt/theme/theme20.xml" ContentType="application/vnd.openxmlformats-officedocument.theme+xml"/>
  <Override PartName="/ppt/slideLayouts/slideLayout31.xml" ContentType="application/vnd.openxmlformats-officedocument.presentationml.slideLayout+xml"/>
  <Override PartName="/ppt/theme/theme21.xml" ContentType="application/vnd.openxmlformats-officedocument.theme+xml"/>
  <Override PartName="/ppt/slideLayouts/slideLayout32.xml" ContentType="application/vnd.openxmlformats-officedocument.presentationml.slideLayout+xml"/>
  <Override PartName="/ppt/theme/theme22.xml" ContentType="application/vnd.openxmlformats-officedocument.theme+xml"/>
  <Override PartName="/ppt/slideLayouts/slideLayout33.xml" ContentType="application/vnd.openxmlformats-officedocument.presentationml.slideLayout+xml"/>
  <Override PartName="/ppt/theme/theme23.xml" ContentType="application/vnd.openxmlformats-officedocument.theme+xml"/>
  <Override PartName="/ppt/slideLayouts/slideLayout34.xml" ContentType="application/vnd.openxmlformats-officedocument.presentationml.slideLayout+xml"/>
  <Override PartName="/ppt/theme/theme24.xml" ContentType="application/vnd.openxmlformats-officedocument.theme+xml"/>
  <Override PartName="/ppt/slideLayouts/slideLayout35.xml" ContentType="application/vnd.openxmlformats-officedocument.presentationml.slideLayout+xml"/>
  <Override PartName="/ppt/theme/theme25.xml" ContentType="application/vnd.openxmlformats-officedocument.theme+xml"/>
  <Override PartName="/ppt/slideLayouts/slideLayout36.xml" ContentType="application/vnd.openxmlformats-officedocument.presentationml.slideLayout+xml"/>
  <Override PartName="/ppt/theme/theme26.xml" ContentType="application/vnd.openxmlformats-officedocument.theme+xml"/>
  <Override PartName="/ppt/slideLayouts/slideLayout37.xml" ContentType="application/vnd.openxmlformats-officedocument.presentationml.slideLayout+xml"/>
  <Override PartName="/ppt/theme/theme27.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8.xml" ContentType="application/vnd.openxmlformats-officedocument.theme+xml"/>
  <Override PartName="/ppt/slideLayouts/slideLayout41.xml" ContentType="application/vnd.openxmlformats-officedocument.presentationml.slideLayout+xml"/>
  <Override PartName="/ppt/theme/theme29.xml" ContentType="application/vnd.openxmlformats-officedocument.theme+xml"/>
  <Override PartName="/ppt/slideLayouts/slideLayout42.xml" ContentType="application/vnd.openxmlformats-officedocument.presentationml.slideLayout+xml"/>
  <Override PartName="/ppt/theme/theme30.xml" ContentType="application/vnd.openxmlformats-officedocument.theme+xml"/>
  <Override PartName="/ppt/slideLayouts/slideLayout43.xml" ContentType="application/vnd.openxmlformats-officedocument.presentationml.slideLayout+xml"/>
  <Override PartName="/ppt/theme/theme31.xml" ContentType="application/vnd.openxmlformats-officedocument.theme+xml"/>
  <Override PartName="/ppt/slideLayouts/slideLayout44.xml" ContentType="application/vnd.openxmlformats-officedocument.presentationml.slideLayout+xml"/>
  <Override PartName="/ppt/theme/theme32.xml" ContentType="application/vnd.openxmlformats-officedocument.theme+xml"/>
  <Override PartName="/ppt/slideLayouts/slideLayout45.xml" ContentType="application/vnd.openxmlformats-officedocument.presentationml.slideLayout+xml"/>
  <Override PartName="/ppt/theme/theme33.xml" ContentType="application/vnd.openxmlformats-officedocument.theme+xml"/>
  <Override PartName="/ppt/slideLayouts/slideLayout46.xml" ContentType="application/vnd.openxmlformats-officedocument.presentationml.slideLayout+xml"/>
  <Override PartName="/ppt/theme/theme34.xml" ContentType="application/vnd.openxmlformats-officedocument.theme+xml"/>
  <Override PartName="/ppt/slideLayouts/slideLayout47.xml" ContentType="application/vnd.openxmlformats-officedocument.presentationml.slideLayout+xml"/>
  <Override PartName="/ppt/theme/theme35.xml" ContentType="application/vnd.openxmlformats-officedocument.theme+xml"/>
  <Override PartName="/ppt/slideLayouts/slideLayout48.xml" ContentType="application/vnd.openxmlformats-officedocument.presentationml.slideLayout+xml"/>
  <Override PartName="/ppt/theme/theme36.xml" ContentType="application/vnd.openxmlformats-officedocument.theme+xml"/>
  <Override PartName="/ppt/slideLayouts/slideLayout49.xml" ContentType="application/vnd.openxmlformats-officedocument.presentationml.slideLayout+xml"/>
  <Override PartName="/ppt/theme/theme37.xml" ContentType="application/vnd.openxmlformats-officedocument.theme+xml"/>
  <Override PartName="/ppt/slideLayouts/slideLayout50.xml" ContentType="application/vnd.openxmlformats-officedocument.presentationml.slideLayout+xml"/>
  <Override PartName="/ppt/theme/theme38.xml" ContentType="application/vnd.openxmlformats-officedocument.theme+xml"/>
  <Override PartName="/ppt/slideLayouts/slideLayout51.xml" ContentType="application/vnd.openxmlformats-officedocument.presentationml.slideLayout+xml"/>
  <Override PartName="/ppt/theme/theme39.xml" ContentType="application/vnd.openxmlformats-officedocument.theme+xml"/>
  <Override PartName="/ppt/slideLayouts/slideLayout52.xml" ContentType="application/vnd.openxmlformats-officedocument.presentationml.slideLayout+xml"/>
  <Override PartName="/ppt/theme/theme40.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41.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42.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43.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44.xml" ContentType="application/vnd.openxmlformats-officedocument.theme+xml"/>
  <Override PartName="/ppt/slideLayouts/slideLayout63.xml" ContentType="application/vnd.openxmlformats-officedocument.presentationml.slideLayout+xml"/>
  <Override PartName="/ppt/theme/theme45.xml" ContentType="application/vnd.openxmlformats-officedocument.theme+xml"/>
  <Override PartName="/ppt/slideLayouts/slideLayout64.xml" ContentType="application/vnd.openxmlformats-officedocument.presentationml.slideLayout+xml"/>
  <Override PartName="/ppt/theme/theme46.xml" ContentType="application/vnd.openxmlformats-officedocument.theme+xml"/>
  <Override PartName="/ppt/slideLayouts/slideLayout65.xml" ContentType="application/vnd.openxmlformats-officedocument.presentationml.slideLayout+xml"/>
  <Override PartName="/ppt/theme/theme47.xml" ContentType="application/vnd.openxmlformats-officedocument.theme+xml"/>
  <Override PartName="/ppt/slideLayouts/slideLayout66.xml" ContentType="application/vnd.openxmlformats-officedocument.presentationml.slideLayout+xml"/>
  <Override PartName="/ppt/theme/theme48.xml" ContentType="application/vnd.openxmlformats-officedocument.theme+xml"/>
  <Override PartName="/ppt/slideLayouts/slideLayout67.xml" ContentType="application/vnd.openxmlformats-officedocument.presentationml.slideLayout+xml"/>
  <Override PartName="/ppt/theme/theme49.xml" ContentType="application/vnd.openxmlformats-officedocument.theme+xml"/>
  <Override PartName="/ppt/slideLayouts/slideLayout68.xml" ContentType="application/vnd.openxmlformats-officedocument.presentationml.slideLayout+xml"/>
  <Override PartName="/ppt/theme/theme50.xml" ContentType="application/vnd.openxmlformats-officedocument.theme+xml"/>
  <Override PartName="/ppt/slideLayouts/slideLayout69.xml" ContentType="application/vnd.openxmlformats-officedocument.presentationml.slideLayout+xml"/>
  <Override PartName="/ppt/theme/theme51.xml" ContentType="application/vnd.openxmlformats-officedocument.theme+xml"/>
  <Override PartName="/ppt/slideLayouts/slideLayout70.xml" ContentType="application/vnd.openxmlformats-officedocument.presentationml.slideLayout+xml"/>
  <Override PartName="/ppt/theme/theme52.xml" ContentType="application/vnd.openxmlformats-officedocument.theme+xml"/>
  <Override PartName="/ppt/slideLayouts/slideLayout71.xml" ContentType="application/vnd.openxmlformats-officedocument.presentationml.slideLayout+xml"/>
  <Override PartName="/ppt/theme/theme53.xml" ContentType="application/vnd.openxmlformats-officedocument.theme+xml"/>
  <Override PartName="/ppt/slideLayouts/slideLayout72.xml" ContentType="application/vnd.openxmlformats-officedocument.presentationml.slideLayout+xml"/>
  <Override PartName="/ppt/theme/theme54.xml" ContentType="application/vnd.openxmlformats-officedocument.theme+xml"/>
  <Override PartName="/ppt/slideLayouts/slideLayout73.xml" ContentType="application/vnd.openxmlformats-officedocument.presentationml.slideLayout+xml"/>
  <Override PartName="/ppt/theme/theme55.xml" ContentType="application/vnd.openxmlformats-officedocument.theme+xml"/>
  <Override PartName="/ppt/slideLayouts/slideLayout74.xml" ContentType="application/vnd.openxmlformats-officedocument.presentationml.slideLayout+xml"/>
  <Override PartName="/ppt/theme/theme56.xml" ContentType="application/vnd.openxmlformats-officedocument.theme+xml"/>
  <Override PartName="/ppt/slideLayouts/slideLayout75.xml" ContentType="application/vnd.openxmlformats-officedocument.presentationml.slideLayout+xml"/>
  <Override PartName="/ppt/theme/theme57.xml" ContentType="application/vnd.openxmlformats-officedocument.theme+xml"/>
  <Override PartName="/ppt/slideLayouts/slideLayout76.xml" ContentType="application/vnd.openxmlformats-officedocument.presentationml.slideLayout+xml"/>
  <Override PartName="/ppt/theme/theme58.xml" ContentType="application/vnd.openxmlformats-officedocument.theme+xml"/>
  <Override PartName="/ppt/slideLayouts/slideLayout77.xml" ContentType="application/vnd.openxmlformats-officedocument.presentationml.slideLayout+xml"/>
  <Override PartName="/ppt/theme/theme59.xml" ContentType="application/vnd.openxmlformats-officedocument.theme+xml"/>
  <Override PartName="/ppt/slideLayouts/slideLayout78.xml" ContentType="application/vnd.openxmlformats-officedocument.presentationml.slideLayout+xml"/>
  <Override PartName="/ppt/theme/theme60.xml" ContentType="application/vnd.openxmlformats-officedocument.theme+xml"/>
  <Override PartName="/ppt/slideLayouts/slideLayout79.xml" ContentType="application/vnd.openxmlformats-officedocument.presentationml.slideLayout+xml"/>
  <Override PartName="/ppt/theme/theme61.xml" ContentType="application/vnd.openxmlformats-officedocument.theme+xml"/>
  <Override PartName="/ppt/slideLayouts/slideLayout80.xml" ContentType="application/vnd.openxmlformats-officedocument.presentationml.slideLayout+xml"/>
  <Override PartName="/ppt/theme/theme62.xml" ContentType="application/vnd.openxmlformats-officedocument.theme+xml"/>
  <Override PartName="/ppt/slideLayouts/slideLayout81.xml" ContentType="application/vnd.openxmlformats-officedocument.presentationml.slideLayout+xml"/>
  <Override PartName="/ppt/theme/theme63.xml" ContentType="application/vnd.openxmlformats-officedocument.theme+xml"/>
  <Override PartName="/ppt/slideLayouts/slideLayout82.xml" ContentType="application/vnd.openxmlformats-officedocument.presentationml.slideLayout+xml"/>
  <Override PartName="/ppt/theme/theme64.xml" ContentType="application/vnd.openxmlformats-officedocument.theme+xml"/>
  <Override PartName="/ppt/slideLayouts/slideLayout83.xml" ContentType="application/vnd.openxmlformats-officedocument.presentationml.slideLayout+xml"/>
  <Override PartName="/ppt/theme/theme65.xml" ContentType="application/vnd.openxmlformats-officedocument.theme+xml"/>
  <Override PartName="/ppt/slideLayouts/slideLayout84.xml" ContentType="application/vnd.openxmlformats-officedocument.presentationml.slideLayout+xml"/>
  <Override PartName="/ppt/theme/theme66.xml" ContentType="application/vnd.openxmlformats-officedocument.theme+xml"/>
  <Override PartName="/ppt/slideLayouts/slideLayout85.xml" ContentType="application/vnd.openxmlformats-officedocument.presentationml.slideLayout+xml"/>
  <Override PartName="/ppt/theme/theme67.xml" ContentType="application/vnd.openxmlformats-officedocument.theme+xml"/>
  <Override PartName="/ppt/theme/theme6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62.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69.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70.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7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4" r:id="rId1"/>
    <p:sldMasterId id="2147483786" r:id="rId2"/>
    <p:sldMasterId id="2147483788" r:id="rId3"/>
    <p:sldMasterId id="2147483790" r:id="rId4"/>
    <p:sldMasterId id="2147483792" r:id="rId5"/>
    <p:sldMasterId id="2147483794" r:id="rId6"/>
    <p:sldMasterId id="2147483796" r:id="rId7"/>
    <p:sldMasterId id="2147483798" r:id="rId8"/>
    <p:sldMasterId id="2147483800" r:id="rId9"/>
    <p:sldMasterId id="2147483802" r:id="rId10"/>
    <p:sldMasterId id="2147483804" r:id="rId11"/>
    <p:sldMasterId id="2147483806" r:id="rId12"/>
    <p:sldMasterId id="2147483808" r:id="rId13"/>
    <p:sldMasterId id="2147483810" r:id="rId14"/>
    <p:sldMasterId id="2147483812" r:id="rId15"/>
    <p:sldMasterId id="2147483814" r:id="rId16"/>
    <p:sldMasterId id="2147483816" r:id="rId17"/>
    <p:sldMasterId id="2147483818" r:id="rId18"/>
    <p:sldMasterId id="2147483820" r:id="rId19"/>
    <p:sldMasterId id="2147483822" r:id="rId20"/>
    <p:sldMasterId id="2147483824" r:id="rId21"/>
    <p:sldMasterId id="2147483826" r:id="rId22"/>
    <p:sldMasterId id="2147483828" r:id="rId23"/>
    <p:sldMasterId id="2147483830" r:id="rId24"/>
    <p:sldMasterId id="2147483832" r:id="rId25"/>
    <p:sldMasterId id="2147483834" r:id="rId26"/>
    <p:sldMasterId id="2147483836" r:id="rId27"/>
    <p:sldMasterId id="2147483842" r:id="rId28"/>
    <p:sldMasterId id="2147483846" r:id="rId29"/>
    <p:sldMasterId id="2147483848" r:id="rId30"/>
    <p:sldMasterId id="2147483850" r:id="rId31"/>
    <p:sldMasterId id="2147483852" r:id="rId32"/>
    <p:sldMasterId id="2147483854" r:id="rId33"/>
    <p:sldMasterId id="2147483856" r:id="rId34"/>
    <p:sldMasterId id="2147483858" r:id="rId35"/>
    <p:sldMasterId id="2147483860" r:id="rId36"/>
    <p:sldMasterId id="2147483862" r:id="rId37"/>
    <p:sldMasterId id="2147483864" r:id="rId38"/>
    <p:sldMasterId id="2147483866" r:id="rId39"/>
    <p:sldMasterId id="2147483868" r:id="rId40"/>
    <p:sldMasterId id="2147483908" r:id="rId41"/>
    <p:sldMasterId id="2147483911" r:id="rId42"/>
    <p:sldMasterId id="2147483914" r:id="rId43"/>
    <p:sldMasterId id="2147483917" r:id="rId44"/>
    <p:sldMasterId id="2147483922" r:id="rId45"/>
    <p:sldMasterId id="2147483924" r:id="rId46"/>
    <p:sldMasterId id="2147483926" r:id="rId47"/>
    <p:sldMasterId id="2147483928" r:id="rId48"/>
    <p:sldMasterId id="2147483930" r:id="rId49"/>
    <p:sldMasterId id="2147483932" r:id="rId50"/>
    <p:sldMasterId id="2147483934" r:id="rId51"/>
    <p:sldMasterId id="2147483936" r:id="rId52"/>
    <p:sldMasterId id="2147483938" r:id="rId53"/>
    <p:sldMasterId id="2147483940" r:id="rId54"/>
    <p:sldMasterId id="2147483942" r:id="rId55"/>
    <p:sldMasterId id="2147483944" r:id="rId56"/>
    <p:sldMasterId id="2147483946" r:id="rId57"/>
    <p:sldMasterId id="2147483948" r:id="rId58"/>
    <p:sldMasterId id="2147483950" r:id="rId59"/>
    <p:sldMasterId id="2147483952" r:id="rId60"/>
    <p:sldMasterId id="2147483954" r:id="rId61"/>
    <p:sldMasterId id="2147483956" r:id="rId62"/>
    <p:sldMasterId id="2147483958" r:id="rId63"/>
    <p:sldMasterId id="2147483960" r:id="rId64"/>
    <p:sldMasterId id="2147483962" r:id="rId65"/>
    <p:sldMasterId id="2147483964" r:id="rId66"/>
    <p:sldMasterId id="2147483966" r:id="rId67"/>
  </p:sldMasterIdLst>
  <p:notesMasterIdLst>
    <p:notesMasterId r:id="rId199"/>
  </p:notesMasterIdLst>
  <p:sldIdLst>
    <p:sldId id="256" r:id="rId68"/>
    <p:sldId id="281" r:id="rId69"/>
    <p:sldId id="284" r:id="rId70"/>
    <p:sldId id="429" r:id="rId71"/>
    <p:sldId id="430" r:id="rId72"/>
    <p:sldId id="431" r:id="rId73"/>
    <p:sldId id="432" r:id="rId74"/>
    <p:sldId id="433" r:id="rId75"/>
    <p:sldId id="434" r:id="rId76"/>
    <p:sldId id="435" r:id="rId77"/>
    <p:sldId id="436" r:id="rId78"/>
    <p:sldId id="437" r:id="rId79"/>
    <p:sldId id="438" r:id="rId80"/>
    <p:sldId id="439" r:id="rId81"/>
    <p:sldId id="440" r:id="rId82"/>
    <p:sldId id="441" r:id="rId83"/>
    <p:sldId id="442" r:id="rId84"/>
    <p:sldId id="443" r:id="rId85"/>
    <p:sldId id="444" r:id="rId86"/>
    <p:sldId id="445" r:id="rId87"/>
    <p:sldId id="446" r:id="rId88"/>
    <p:sldId id="447" r:id="rId89"/>
    <p:sldId id="448" r:id="rId90"/>
    <p:sldId id="449" r:id="rId91"/>
    <p:sldId id="450" r:id="rId92"/>
    <p:sldId id="451" r:id="rId93"/>
    <p:sldId id="452" r:id="rId94"/>
    <p:sldId id="286" r:id="rId95"/>
    <p:sldId id="287" r:id="rId96"/>
    <p:sldId id="354" r:id="rId97"/>
    <p:sldId id="355" r:id="rId98"/>
    <p:sldId id="356" r:id="rId99"/>
    <p:sldId id="357" r:id="rId100"/>
    <p:sldId id="358" r:id="rId101"/>
    <p:sldId id="359" r:id="rId102"/>
    <p:sldId id="360" r:id="rId103"/>
    <p:sldId id="361" r:id="rId104"/>
    <p:sldId id="288" r:id="rId105"/>
    <p:sldId id="334" r:id="rId106"/>
    <p:sldId id="335" r:id="rId107"/>
    <p:sldId id="336" r:id="rId108"/>
    <p:sldId id="289" r:id="rId109"/>
    <p:sldId id="338" r:id="rId110"/>
    <p:sldId id="290" r:id="rId111"/>
    <p:sldId id="282" r:id="rId112"/>
    <p:sldId id="291" r:id="rId113"/>
    <p:sldId id="292" r:id="rId114"/>
    <p:sldId id="362" r:id="rId115"/>
    <p:sldId id="363" r:id="rId116"/>
    <p:sldId id="364" r:id="rId117"/>
    <p:sldId id="365" r:id="rId118"/>
    <p:sldId id="366" r:id="rId119"/>
    <p:sldId id="367" r:id="rId120"/>
    <p:sldId id="368" r:id="rId121"/>
    <p:sldId id="369" r:id="rId122"/>
    <p:sldId id="370" r:id="rId123"/>
    <p:sldId id="371" r:id="rId124"/>
    <p:sldId id="372" r:id="rId125"/>
    <p:sldId id="373" r:id="rId126"/>
    <p:sldId id="293" r:id="rId127"/>
    <p:sldId id="294" r:id="rId128"/>
    <p:sldId id="316" r:id="rId129"/>
    <p:sldId id="317" r:id="rId130"/>
    <p:sldId id="318" r:id="rId131"/>
    <p:sldId id="319" r:id="rId132"/>
    <p:sldId id="320" r:id="rId133"/>
    <p:sldId id="321" r:id="rId134"/>
    <p:sldId id="322" r:id="rId135"/>
    <p:sldId id="323" r:id="rId136"/>
    <p:sldId id="324" r:id="rId137"/>
    <p:sldId id="325" r:id="rId138"/>
    <p:sldId id="326" r:id="rId139"/>
    <p:sldId id="327" r:id="rId140"/>
    <p:sldId id="328" r:id="rId141"/>
    <p:sldId id="329" r:id="rId142"/>
    <p:sldId id="330" r:id="rId143"/>
    <p:sldId id="331" r:id="rId144"/>
    <p:sldId id="332" r:id="rId145"/>
    <p:sldId id="333" r:id="rId146"/>
    <p:sldId id="295" r:id="rId147"/>
    <p:sldId id="416" r:id="rId148"/>
    <p:sldId id="417" r:id="rId149"/>
    <p:sldId id="418" r:id="rId150"/>
    <p:sldId id="419" r:id="rId151"/>
    <p:sldId id="420" r:id="rId152"/>
    <p:sldId id="421" r:id="rId153"/>
    <p:sldId id="422" r:id="rId154"/>
    <p:sldId id="423" r:id="rId155"/>
    <p:sldId id="424" r:id="rId156"/>
    <p:sldId id="425" r:id="rId157"/>
    <p:sldId id="426" r:id="rId158"/>
    <p:sldId id="427" r:id="rId159"/>
    <p:sldId id="428" r:id="rId160"/>
    <p:sldId id="283" r:id="rId161"/>
    <p:sldId id="296" r:id="rId162"/>
    <p:sldId id="306" r:id="rId163"/>
    <p:sldId id="307" r:id="rId164"/>
    <p:sldId id="308" r:id="rId165"/>
    <p:sldId id="309" r:id="rId166"/>
    <p:sldId id="310" r:id="rId167"/>
    <p:sldId id="311" r:id="rId168"/>
    <p:sldId id="312" r:id="rId169"/>
    <p:sldId id="313" r:id="rId170"/>
    <p:sldId id="298" r:id="rId171"/>
    <p:sldId id="299" r:id="rId172"/>
    <p:sldId id="393" r:id="rId173"/>
    <p:sldId id="394" r:id="rId174"/>
    <p:sldId id="395" r:id="rId175"/>
    <p:sldId id="396" r:id="rId176"/>
    <p:sldId id="397" r:id="rId177"/>
    <p:sldId id="398" r:id="rId178"/>
    <p:sldId id="399" r:id="rId179"/>
    <p:sldId id="400" r:id="rId180"/>
    <p:sldId id="401" r:id="rId181"/>
    <p:sldId id="402" r:id="rId182"/>
    <p:sldId id="403" r:id="rId183"/>
    <p:sldId id="404" r:id="rId184"/>
    <p:sldId id="405" r:id="rId185"/>
    <p:sldId id="406" r:id="rId186"/>
    <p:sldId id="407" r:id="rId187"/>
    <p:sldId id="408" r:id="rId188"/>
    <p:sldId id="409" r:id="rId189"/>
    <p:sldId id="410" r:id="rId190"/>
    <p:sldId id="411" r:id="rId191"/>
    <p:sldId id="412" r:id="rId192"/>
    <p:sldId id="413" r:id="rId193"/>
    <p:sldId id="414" r:id="rId194"/>
    <p:sldId id="415" r:id="rId195"/>
    <p:sldId id="304" r:id="rId196"/>
    <p:sldId id="301" r:id="rId197"/>
    <p:sldId id="305" r:id="rId19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66CC"/>
    <a:srgbClr val="0000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67" autoAdjust="0"/>
    <p:restoredTop sz="94660"/>
  </p:normalViewPr>
  <p:slideViewPr>
    <p:cSldViewPr snapToGrid="0">
      <p:cViewPr varScale="1">
        <p:scale>
          <a:sx n="98" d="100"/>
          <a:sy n="98" d="100"/>
        </p:scale>
        <p:origin x="86" y="6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50.xml"/><Relationship Id="rId21" Type="http://schemas.openxmlformats.org/officeDocument/2006/relationships/slideMaster" Target="slideMasters/slideMaster21.xml"/><Relationship Id="rId42" Type="http://schemas.openxmlformats.org/officeDocument/2006/relationships/slideMaster" Target="slideMasters/slideMaster42.xml"/><Relationship Id="rId63" Type="http://schemas.openxmlformats.org/officeDocument/2006/relationships/slideMaster" Target="slideMasters/slideMaster63.xml"/><Relationship Id="rId84" Type="http://schemas.openxmlformats.org/officeDocument/2006/relationships/slide" Target="slides/slide17.xml"/><Relationship Id="rId138" Type="http://schemas.openxmlformats.org/officeDocument/2006/relationships/slide" Target="slides/slide71.xml"/><Relationship Id="rId159" Type="http://schemas.openxmlformats.org/officeDocument/2006/relationships/slide" Target="slides/slide92.xml"/><Relationship Id="rId170" Type="http://schemas.openxmlformats.org/officeDocument/2006/relationships/slide" Target="slides/slide103.xml"/><Relationship Id="rId191" Type="http://schemas.openxmlformats.org/officeDocument/2006/relationships/slide" Target="slides/slide124.xml"/><Relationship Id="rId107" Type="http://schemas.openxmlformats.org/officeDocument/2006/relationships/slide" Target="slides/slide40.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Master" Target="slideMasters/slideMaster53.xml"/><Relationship Id="rId74" Type="http://schemas.openxmlformats.org/officeDocument/2006/relationships/slide" Target="slides/slide7.xml"/><Relationship Id="rId128" Type="http://schemas.openxmlformats.org/officeDocument/2006/relationships/slide" Target="slides/slide61.xml"/><Relationship Id="rId149" Type="http://schemas.openxmlformats.org/officeDocument/2006/relationships/slide" Target="slides/slide82.xml"/><Relationship Id="rId5" Type="http://schemas.openxmlformats.org/officeDocument/2006/relationships/slideMaster" Target="slideMasters/slideMaster5.xml"/><Relationship Id="rId95" Type="http://schemas.openxmlformats.org/officeDocument/2006/relationships/slide" Target="slides/slide28.xml"/><Relationship Id="rId160" Type="http://schemas.openxmlformats.org/officeDocument/2006/relationships/slide" Target="slides/slide93.xml"/><Relationship Id="rId181" Type="http://schemas.openxmlformats.org/officeDocument/2006/relationships/slide" Target="slides/slide114.xml"/><Relationship Id="rId22" Type="http://schemas.openxmlformats.org/officeDocument/2006/relationships/slideMaster" Target="slideMasters/slideMaster22.xml"/><Relationship Id="rId43" Type="http://schemas.openxmlformats.org/officeDocument/2006/relationships/slideMaster" Target="slideMasters/slideMaster43.xml"/><Relationship Id="rId64" Type="http://schemas.openxmlformats.org/officeDocument/2006/relationships/slideMaster" Target="slideMasters/slideMaster64.xml"/><Relationship Id="rId118" Type="http://schemas.openxmlformats.org/officeDocument/2006/relationships/slide" Target="slides/slide51.xml"/><Relationship Id="rId139" Type="http://schemas.openxmlformats.org/officeDocument/2006/relationships/slide" Target="slides/slide72.xml"/><Relationship Id="rId85" Type="http://schemas.openxmlformats.org/officeDocument/2006/relationships/slide" Target="slides/slide18.xml"/><Relationship Id="rId150" Type="http://schemas.openxmlformats.org/officeDocument/2006/relationships/slide" Target="slides/slide83.xml"/><Relationship Id="rId171" Type="http://schemas.openxmlformats.org/officeDocument/2006/relationships/slide" Target="slides/slide104.xml"/><Relationship Id="rId192" Type="http://schemas.openxmlformats.org/officeDocument/2006/relationships/slide" Target="slides/slide125.xml"/><Relationship Id="rId12" Type="http://schemas.openxmlformats.org/officeDocument/2006/relationships/slideMaster" Target="slideMasters/slideMaster12.xml"/><Relationship Id="rId33" Type="http://schemas.openxmlformats.org/officeDocument/2006/relationships/slideMaster" Target="slideMasters/slideMaster33.xml"/><Relationship Id="rId108" Type="http://schemas.openxmlformats.org/officeDocument/2006/relationships/slide" Target="slides/slide41.xml"/><Relationship Id="rId129" Type="http://schemas.openxmlformats.org/officeDocument/2006/relationships/slide" Target="slides/slide62.xml"/><Relationship Id="rId54" Type="http://schemas.openxmlformats.org/officeDocument/2006/relationships/slideMaster" Target="slideMasters/slideMaster54.xml"/><Relationship Id="rId75" Type="http://schemas.openxmlformats.org/officeDocument/2006/relationships/slide" Target="slides/slide8.xml"/><Relationship Id="rId96" Type="http://schemas.openxmlformats.org/officeDocument/2006/relationships/slide" Target="slides/slide29.xml"/><Relationship Id="rId140" Type="http://schemas.openxmlformats.org/officeDocument/2006/relationships/slide" Target="slides/slide73.xml"/><Relationship Id="rId161" Type="http://schemas.openxmlformats.org/officeDocument/2006/relationships/slide" Target="slides/slide94.xml"/><Relationship Id="rId182" Type="http://schemas.openxmlformats.org/officeDocument/2006/relationships/slide" Target="slides/slide115.xml"/><Relationship Id="rId6" Type="http://schemas.openxmlformats.org/officeDocument/2006/relationships/slideMaster" Target="slideMasters/slideMaster6.xml"/><Relationship Id="rId23" Type="http://schemas.openxmlformats.org/officeDocument/2006/relationships/slideMaster" Target="slideMasters/slideMaster23.xml"/><Relationship Id="rId119" Type="http://schemas.openxmlformats.org/officeDocument/2006/relationships/slide" Target="slides/slide52.xml"/><Relationship Id="rId44" Type="http://schemas.openxmlformats.org/officeDocument/2006/relationships/slideMaster" Target="slideMasters/slideMaster44.xml"/><Relationship Id="rId65" Type="http://schemas.openxmlformats.org/officeDocument/2006/relationships/slideMaster" Target="slideMasters/slideMaster65.xml"/><Relationship Id="rId86" Type="http://schemas.openxmlformats.org/officeDocument/2006/relationships/slide" Target="slides/slide19.xml"/><Relationship Id="rId130" Type="http://schemas.openxmlformats.org/officeDocument/2006/relationships/slide" Target="slides/slide63.xml"/><Relationship Id="rId151" Type="http://schemas.openxmlformats.org/officeDocument/2006/relationships/slide" Target="slides/slide84.xml"/><Relationship Id="rId172" Type="http://schemas.openxmlformats.org/officeDocument/2006/relationships/slide" Target="slides/slide105.xml"/><Relationship Id="rId193" Type="http://schemas.openxmlformats.org/officeDocument/2006/relationships/slide" Target="slides/slide126.xml"/><Relationship Id="rId13" Type="http://schemas.openxmlformats.org/officeDocument/2006/relationships/slideMaster" Target="slideMasters/slideMaster13.xml"/><Relationship Id="rId109" Type="http://schemas.openxmlformats.org/officeDocument/2006/relationships/slide" Target="slides/slide42.xml"/><Relationship Id="rId34" Type="http://schemas.openxmlformats.org/officeDocument/2006/relationships/slideMaster" Target="slideMasters/slideMaster34.xml"/><Relationship Id="rId55" Type="http://schemas.openxmlformats.org/officeDocument/2006/relationships/slideMaster" Target="slideMasters/slideMaster55.xml"/><Relationship Id="rId76" Type="http://schemas.openxmlformats.org/officeDocument/2006/relationships/slide" Target="slides/slide9.xml"/><Relationship Id="rId97" Type="http://schemas.openxmlformats.org/officeDocument/2006/relationships/slide" Target="slides/slide30.xml"/><Relationship Id="rId120" Type="http://schemas.openxmlformats.org/officeDocument/2006/relationships/slide" Target="slides/slide53.xml"/><Relationship Id="rId141" Type="http://schemas.openxmlformats.org/officeDocument/2006/relationships/slide" Target="slides/slide74.xml"/><Relationship Id="rId7" Type="http://schemas.openxmlformats.org/officeDocument/2006/relationships/slideMaster" Target="slideMasters/slideMaster7.xml"/><Relationship Id="rId162" Type="http://schemas.openxmlformats.org/officeDocument/2006/relationships/slide" Target="slides/slide95.xml"/><Relationship Id="rId183" Type="http://schemas.openxmlformats.org/officeDocument/2006/relationships/slide" Target="slides/slide116.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Master" Target="slideMasters/slideMaster40.xml"/><Relationship Id="rId45" Type="http://schemas.openxmlformats.org/officeDocument/2006/relationships/slideMaster" Target="slideMasters/slideMaster45.xml"/><Relationship Id="rId66" Type="http://schemas.openxmlformats.org/officeDocument/2006/relationships/slideMaster" Target="slideMasters/slideMaster66.xml"/><Relationship Id="rId87" Type="http://schemas.openxmlformats.org/officeDocument/2006/relationships/slide" Target="slides/slide20.xml"/><Relationship Id="rId110" Type="http://schemas.openxmlformats.org/officeDocument/2006/relationships/slide" Target="slides/slide43.xml"/><Relationship Id="rId115" Type="http://schemas.openxmlformats.org/officeDocument/2006/relationships/slide" Target="slides/slide48.xml"/><Relationship Id="rId131" Type="http://schemas.openxmlformats.org/officeDocument/2006/relationships/slide" Target="slides/slide64.xml"/><Relationship Id="rId136" Type="http://schemas.openxmlformats.org/officeDocument/2006/relationships/slide" Target="slides/slide69.xml"/><Relationship Id="rId157" Type="http://schemas.openxmlformats.org/officeDocument/2006/relationships/slide" Target="slides/slide90.xml"/><Relationship Id="rId178" Type="http://schemas.openxmlformats.org/officeDocument/2006/relationships/slide" Target="slides/slide111.xml"/><Relationship Id="rId61" Type="http://schemas.openxmlformats.org/officeDocument/2006/relationships/slideMaster" Target="slideMasters/slideMaster61.xml"/><Relationship Id="rId82" Type="http://schemas.openxmlformats.org/officeDocument/2006/relationships/slide" Target="slides/slide15.xml"/><Relationship Id="rId152" Type="http://schemas.openxmlformats.org/officeDocument/2006/relationships/slide" Target="slides/slide85.xml"/><Relationship Id="rId173" Type="http://schemas.openxmlformats.org/officeDocument/2006/relationships/slide" Target="slides/slide106.xml"/><Relationship Id="rId194" Type="http://schemas.openxmlformats.org/officeDocument/2006/relationships/slide" Target="slides/slide127.xml"/><Relationship Id="rId199" Type="http://schemas.openxmlformats.org/officeDocument/2006/relationships/notesMaster" Target="notesMasters/notesMaster1.xml"/><Relationship Id="rId203" Type="http://schemas.openxmlformats.org/officeDocument/2006/relationships/tableStyles" Target="tableStyles.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56" Type="http://schemas.openxmlformats.org/officeDocument/2006/relationships/slideMaster" Target="slideMasters/slideMaster56.xml"/><Relationship Id="rId77" Type="http://schemas.openxmlformats.org/officeDocument/2006/relationships/slide" Target="slides/slide10.xml"/><Relationship Id="rId100" Type="http://schemas.openxmlformats.org/officeDocument/2006/relationships/slide" Target="slides/slide33.xml"/><Relationship Id="rId105" Type="http://schemas.openxmlformats.org/officeDocument/2006/relationships/slide" Target="slides/slide38.xml"/><Relationship Id="rId126" Type="http://schemas.openxmlformats.org/officeDocument/2006/relationships/slide" Target="slides/slide59.xml"/><Relationship Id="rId147" Type="http://schemas.openxmlformats.org/officeDocument/2006/relationships/slide" Target="slides/slide80.xml"/><Relationship Id="rId168" Type="http://schemas.openxmlformats.org/officeDocument/2006/relationships/slide" Target="slides/slide101.xml"/><Relationship Id="rId8" Type="http://schemas.openxmlformats.org/officeDocument/2006/relationships/slideMaster" Target="slideMasters/slideMaster8.xml"/><Relationship Id="rId51" Type="http://schemas.openxmlformats.org/officeDocument/2006/relationships/slideMaster" Target="slideMasters/slideMaster51.xml"/><Relationship Id="rId72" Type="http://schemas.openxmlformats.org/officeDocument/2006/relationships/slide" Target="slides/slide5.xml"/><Relationship Id="rId93" Type="http://schemas.openxmlformats.org/officeDocument/2006/relationships/slide" Target="slides/slide26.xml"/><Relationship Id="rId98" Type="http://schemas.openxmlformats.org/officeDocument/2006/relationships/slide" Target="slides/slide31.xml"/><Relationship Id="rId121" Type="http://schemas.openxmlformats.org/officeDocument/2006/relationships/slide" Target="slides/slide54.xml"/><Relationship Id="rId142" Type="http://schemas.openxmlformats.org/officeDocument/2006/relationships/slide" Target="slides/slide75.xml"/><Relationship Id="rId163" Type="http://schemas.openxmlformats.org/officeDocument/2006/relationships/slide" Target="slides/slide96.xml"/><Relationship Id="rId184" Type="http://schemas.openxmlformats.org/officeDocument/2006/relationships/slide" Target="slides/slide117.xml"/><Relationship Id="rId189" Type="http://schemas.openxmlformats.org/officeDocument/2006/relationships/slide" Target="slides/slide122.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Master" Target="slideMasters/slideMaster67.xml"/><Relationship Id="rId116" Type="http://schemas.openxmlformats.org/officeDocument/2006/relationships/slide" Target="slides/slide49.xml"/><Relationship Id="rId137" Type="http://schemas.openxmlformats.org/officeDocument/2006/relationships/slide" Target="slides/slide70.xml"/><Relationship Id="rId158" Type="http://schemas.openxmlformats.org/officeDocument/2006/relationships/slide" Target="slides/slide91.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Master" Target="slideMasters/slideMaster62.xml"/><Relationship Id="rId83" Type="http://schemas.openxmlformats.org/officeDocument/2006/relationships/slide" Target="slides/slide16.xml"/><Relationship Id="rId88" Type="http://schemas.openxmlformats.org/officeDocument/2006/relationships/slide" Target="slides/slide21.xml"/><Relationship Id="rId111" Type="http://schemas.openxmlformats.org/officeDocument/2006/relationships/slide" Target="slides/slide44.xml"/><Relationship Id="rId132" Type="http://schemas.openxmlformats.org/officeDocument/2006/relationships/slide" Target="slides/slide65.xml"/><Relationship Id="rId153" Type="http://schemas.openxmlformats.org/officeDocument/2006/relationships/slide" Target="slides/slide86.xml"/><Relationship Id="rId174" Type="http://schemas.openxmlformats.org/officeDocument/2006/relationships/slide" Target="slides/slide107.xml"/><Relationship Id="rId179" Type="http://schemas.openxmlformats.org/officeDocument/2006/relationships/slide" Target="slides/slide112.xml"/><Relationship Id="rId195" Type="http://schemas.openxmlformats.org/officeDocument/2006/relationships/slide" Target="slides/slide128.xml"/><Relationship Id="rId190" Type="http://schemas.openxmlformats.org/officeDocument/2006/relationships/slide" Target="slides/slide123.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Master" Target="slideMasters/slideMaster57.xml"/><Relationship Id="rId106" Type="http://schemas.openxmlformats.org/officeDocument/2006/relationships/slide" Target="slides/slide39.xml"/><Relationship Id="rId127" Type="http://schemas.openxmlformats.org/officeDocument/2006/relationships/slide" Target="slides/slide60.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Master" Target="slideMasters/slideMaster52.xml"/><Relationship Id="rId73" Type="http://schemas.openxmlformats.org/officeDocument/2006/relationships/slide" Target="slides/slide6.xml"/><Relationship Id="rId78" Type="http://schemas.openxmlformats.org/officeDocument/2006/relationships/slide" Target="slides/slide11.xml"/><Relationship Id="rId94" Type="http://schemas.openxmlformats.org/officeDocument/2006/relationships/slide" Target="slides/slide27.xml"/><Relationship Id="rId99" Type="http://schemas.openxmlformats.org/officeDocument/2006/relationships/slide" Target="slides/slide32.xml"/><Relationship Id="rId101" Type="http://schemas.openxmlformats.org/officeDocument/2006/relationships/slide" Target="slides/slide34.xml"/><Relationship Id="rId122" Type="http://schemas.openxmlformats.org/officeDocument/2006/relationships/slide" Target="slides/slide55.xml"/><Relationship Id="rId143" Type="http://schemas.openxmlformats.org/officeDocument/2006/relationships/slide" Target="slides/slide76.xml"/><Relationship Id="rId148" Type="http://schemas.openxmlformats.org/officeDocument/2006/relationships/slide" Target="slides/slide81.xml"/><Relationship Id="rId164" Type="http://schemas.openxmlformats.org/officeDocument/2006/relationships/slide" Target="slides/slide97.xml"/><Relationship Id="rId169" Type="http://schemas.openxmlformats.org/officeDocument/2006/relationships/slide" Target="slides/slide102.xml"/><Relationship Id="rId185" Type="http://schemas.openxmlformats.org/officeDocument/2006/relationships/slide" Target="slides/slide118.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13.xml"/><Relationship Id="rId26" Type="http://schemas.openxmlformats.org/officeDocument/2006/relationships/slideMaster" Target="slideMasters/slideMaster26.xml"/><Relationship Id="rId47" Type="http://schemas.openxmlformats.org/officeDocument/2006/relationships/slideMaster" Target="slideMasters/slideMaster47.xml"/><Relationship Id="rId68" Type="http://schemas.openxmlformats.org/officeDocument/2006/relationships/slide" Target="slides/slide1.xml"/><Relationship Id="rId89" Type="http://schemas.openxmlformats.org/officeDocument/2006/relationships/slide" Target="slides/slide22.xml"/><Relationship Id="rId112" Type="http://schemas.openxmlformats.org/officeDocument/2006/relationships/slide" Target="slides/slide45.xml"/><Relationship Id="rId133" Type="http://schemas.openxmlformats.org/officeDocument/2006/relationships/slide" Target="slides/slide66.xml"/><Relationship Id="rId154" Type="http://schemas.openxmlformats.org/officeDocument/2006/relationships/slide" Target="slides/slide87.xml"/><Relationship Id="rId175" Type="http://schemas.openxmlformats.org/officeDocument/2006/relationships/slide" Target="slides/slide108.xml"/><Relationship Id="rId196" Type="http://schemas.openxmlformats.org/officeDocument/2006/relationships/slide" Target="slides/slide129.xml"/><Relationship Id="rId200" Type="http://schemas.openxmlformats.org/officeDocument/2006/relationships/presProps" Target="presProps.xml"/><Relationship Id="rId16" Type="http://schemas.openxmlformats.org/officeDocument/2006/relationships/slideMaster" Target="slideMasters/slideMaster16.xml"/><Relationship Id="rId37" Type="http://schemas.openxmlformats.org/officeDocument/2006/relationships/slideMaster" Target="slideMasters/slideMaster37.xml"/><Relationship Id="rId58" Type="http://schemas.openxmlformats.org/officeDocument/2006/relationships/slideMaster" Target="slideMasters/slideMaster58.xml"/><Relationship Id="rId79" Type="http://schemas.openxmlformats.org/officeDocument/2006/relationships/slide" Target="slides/slide12.xml"/><Relationship Id="rId102" Type="http://schemas.openxmlformats.org/officeDocument/2006/relationships/slide" Target="slides/slide35.xml"/><Relationship Id="rId123" Type="http://schemas.openxmlformats.org/officeDocument/2006/relationships/slide" Target="slides/slide56.xml"/><Relationship Id="rId144" Type="http://schemas.openxmlformats.org/officeDocument/2006/relationships/slide" Target="slides/slide77.xml"/><Relationship Id="rId90" Type="http://schemas.openxmlformats.org/officeDocument/2006/relationships/slide" Target="slides/slide23.xml"/><Relationship Id="rId165" Type="http://schemas.openxmlformats.org/officeDocument/2006/relationships/slide" Target="slides/slide98.xml"/><Relationship Id="rId186" Type="http://schemas.openxmlformats.org/officeDocument/2006/relationships/slide" Target="slides/slide119.xml"/><Relationship Id="rId27" Type="http://schemas.openxmlformats.org/officeDocument/2006/relationships/slideMaster" Target="slideMasters/slideMaster27.xml"/><Relationship Id="rId48" Type="http://schemas.openxmlformats.org/officeDocument/2006/relationships/slideMaster" Target="slideMasters/slideMaster48.xml"/><Relationship Id="rId69" Type="http://schemas.openxmlformats.org/officeDocument/2006/relationships/slide" Target="slides/slide2.xml"/><Relationship Id="rId113" Type="http://schemas.openxmlformats.org/officeDocument/2006/relationships/slide" Target="slides/slide46.xml"/><Relationship Id="rId134" Type="http://schemas.openxmlformats.org/officeDocument/2006/relationships/slide" Target="slides/slide67.xml"/><Relationship Id="rId80" Type="http://schemas.openxmlformats.org/officeDocument/2006/relationships/slide" Target="slides/slide13.xml"/><Relationship Id="rId155" Type="http://schemas.openxmlformats.org/officeDocument/2006/relationships/slide" Target="slides/slide88.xml"/><Relationship Id="rId176" Type="http://schemas.openxmlformats.org/officeDocument/2006/relationships/slide" Target="slides/slide109.xml"/><Relationship Id="rId197" Type="http://schemas.openxmlformats.org/officeDocument/2006/relationships/slide" Target="slides/slide130.xml"/><Relationship Id="rId201" Type="http://schemas.openxmlformats.org/officeDocument/2006/relationships/viewProps" Target="viewProps.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Master" Target="slideMasters/slideMaster59.xml"/><Relationship Id="rId103" Type="http://schemas.openxmlformats.org/officeDocument/2006/relationships/slide" Target="slides/slide36.xml"/><Relationship Id="rId124" Type="http://schemas.openxmlformats.org/officeDocument/2006/relationships/slide" Target="slides/slide57.xml"/><Relationship Id="rId70" Type="http://schemas.openxmlformats.org/officeDocument/2006/relationships/slide" Target="slides/slide3.xml"/><Relationship Id="rId91" Type="http://schemas.openxmlformats.org/officeDocument/2006/relationships/slide" Target="slides/slide24.xml"/><Relationship Id="rId145" Type="http://schemas.openxmlformats.org/officeDocument/2006/relationships/slide" Target="slides/slide78.xml"/><Relationship Id="rId166" Type="http://schemas.openxmlformats.org/officeDocument/2006/relationships/slide" Target="slides/slide99.xml"/><Relationship Id="rId187" Type="http://schemas.openxmlformats.org/officeDocument/2006/relationships/slide" Target="slides/slide120.xml"/><Relationship Id="rId1" Type="http://schemas.openxmlformats.org/officeDocument/2006/relationships/slideMaster" Target="slideMasters/slideMaster1.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47.xml"/><Relationship Id="rId60" Type="http://schemas.openxmlformats.org/officeDocument/2006/relationships/slideMaster" Target="slideMasters/slideMaster60.xml"/><Relationship Id="rId81" Type="http://schemas.openxmlformats.org/officeDocument/2006/relationships/slide" Target="slides/slide14.xml"/><Relationship Id="rId135" Type="http://schemas.openxmlformats.org/officeDocument/2006/relationships/slide" Target="slides/slide68.xml"/><Relationship Id="rId156" Type="http://schemas.openxmlformats.org/officeDocument/2006/relationships/slide" Target="slides/slide89.xml"/><Relationship Id="rId177" Type="http://schemas.openxmlformats.org/officeDocument/2006/relationships/slide" Target="slides/slide110.xml"/><Relationship Id="rId198" Type="http://schemas.openxmlformats.org/officeDocument/2006/relationships/slide" Target="slides/slide131.xml"/><Relationship Id="rId202" Type="http://schemas.openxmlformats.org/officeDocument/2006/relationships/theme" Target="theme/theme1.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50" Type="http://schemas.openxmlformats.org/officeDocument/2006/relationships/slideMaster" Target="slideMasters/slideMaster50.xml"/><Relationship Id="rId104" Type="http://schemas.openxmlformats.org/officeDocument/2006/relationships/slide" Target="slides/slide37.xml"/><Relationship Id="rId125" Type="http://schemas.openxmlformats.org/officeDocument/2006/relationships/slide" Target="slides/slide58.xml"/><Relationship Id="rId146" Type="http://schemas.openxmlformats.org/officeDocument/2006/relationships/slide" Target="slides/slide79.xml"/><Relationship Id="rId167" Type="http://schemas.openxmlformats.org/officeDocument/2006/relationships/slide" Target="slides/slide100.xml"/><Relationship Id="rId188" Type="http://schemas.openxmlformats.org/officeDocument/2006/relationships/slide" Target="slides/slide121.xml"/><Relationship Id="rId71" Type="http://schemas.openxmlformats.org/officeDocument/2006/relationships/slide" Target="slides/slide4.xml"/><Relationship Id="rId92" Type="http://schemas.openxmlformats.org/officeDocument/2006/relationships/slide" Target="slides/slide25.xml"/></Relationships>
</file>

<file path=ppt/diagrams/_rels/data1.xml.rels><?xml version="1.0" encoding="UTF-8" standalone="yes"?>
<Relationships xmlns="http://schemas.openxmlformats.org/package/2006/relationships"><Relationship Id="rId8" Type="http://schemas.openxmlformats.org/officeDocument/2006/relationships/image" Target="../media/image91.svg"/><Relationship Id="rId3" Type="http://schemas.openxmlformats.org/officeDocument/2006/relationships/image" Target="../media/image86.png"/><Relationship Id="rId7" Type="http://schemas.openxmlformats.org/officeDocument/2006/relationships/image" Target="../media/image90.png"/><Relationship Id="rId2" Type="http://schemas.openxmlformats.org/officeDocument/2006/relationships/image" Target="../media/image85.svg"/><Relationship Id="rId1" Type="http://schemas.openxmlformats.org/officeDocument/2006/relationships/image" Target="../media/image84.png"/><Relationship Id="rId6" Type="http://schemas.openxmlformats.org/officeDocument/2006/relationships/image" Target="../media/image89.svg"/><Relationship Id="rId5" Type="http://schemas.openxmlformats.org/officeDocument/2006/relationships/image" Target="../media/image88.png"/><Relationship Id="rId4" Type="http://schemas.openxmlformats.org/officeDocument/2006/relationships/image" Target="../media/image87.svg"/></Relationships>
</file>

<file path=ppt/diagrams/_rels/data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svg"/><Relationship Id="rId1" Type="http://schemas.openxmlformats.org/officeDocument/2006/relationships/image" Target="../media/image92.png"/><Relationship Id="rId6" Type="http://schemas.openxmlformats.org/officeDocument/2006/relationships/image" Target="../media/image97.svg"/><Relationship Id="rId5" Type="http://schemas.openxmlformats.org/officeDocument/2006/relationships/image" Target="../media/image96.png"/><Relationship Id="rId4" Type="http://schemas.openxmlformats.org/officeDocument/2006/relationships/image" Target="../media/image95.svg"/></Relationships>
</file>

<file path=ppt/diagrams/_rels/data3.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svg"/><Relationship Id="rId1" Type="http://schemas.openxmlformats.org/officeDocument/2006/relationships/image" Target="../media/image98.png"/><Relationship Id="rId4" Type="http://schemas.openxmlformats.org/officeDocument/2006/relationships/image" Target="../media/image101.svg"/></Relationships>
</file>

<file path=ppt/diagrams/_rels/drawing1.xml.rels><?xml version="1.0" encoding="UTF-8" standalone="yes"?>
<Relationships xmlns="http://schemas.openxmlformats.org/package/2006/relationships"><Relationship Id="rId8" Type="http://schemas.openxmlformats.org/officeDocument/2006/relationships/image" Target="../media/image91.svg"/><Relationship Id="rId3" Type="http://schemas.openxmlformats.org/officeDocument/2006/relationships/image" Target="../media/image86.png"/><Relationship Id="rId7" Type="http://schemas.openxmlformats.org/officeDocument/2006/relationships/image" Target="../media/image90.png"/><Relationship Id="rId2" Type="http://schemas.openxmlformats.org/officeDocument/2006/relationships/image" Target="../media/image85.svg"/><Relationship Id="rId1" Type="http://schemas.openxmlformats.org/officeDocument/2006/relationships/image" Target="../media/image84.png"/><Relationship Id="rId6" Type="http://schemas.openxmlformats.org/officeDocument/2006/relationships/image" Target="../media/image89.svg"/><Relationship Id="rId5" Type="http://schemas.openxmlformats.org/officeDocument/2006/relationships/image" Target="../media/image88.png"/><Relationship Id="rId4" Type="http://schemas.openxmlformats.org/officeDocument/2006/relationships/image" Target="../media/image87.svg"/></Relationships>
</file>

<file path=ppt/diagrams/_rels/drawing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svg"/><Relationship Id="rId1" Type="http://schemas.openxmlformats.org/officeDocument/2006/relationships/image" Target="../media/image92.png"/><Relationship Id="rId6" Type="http://schemas.openxmlformats.org/officeDocument/2006/relationships/image" Target="../media/image97.svg"/><Relationship Id="rId5" Type="http://schemas.openxmlformats.org/officeDocument/2006/relationships/image" Target="../media/image96.png"/><Relationship Id="rId4" Type="http://schemas.openxmlformats.org/officeDocument/2006/relationships/image" Target="../media/image95.svg"/></Relationships>
</file>

<file path=ppt/diagrams/_rels/drawing3.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svg"/><Relationship Id="rId1" Type="http://schemas.openxmlformats.org/officeDocument/2006/relationships/image" Target="../media/image98.png"/><Relationship Id="rId4" Type="http://schemas.openxmlformats.org/officeDocument/2006/relationships/image" Target="../media/image101.svg"/></Relationships>
</file>

<file path=ppt/diagrams/colors1.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a:alpha val="0"/>
      </a:schemeClr>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0DC93CD-D5F4-47FC-B1FC-90CD0CF81D30}"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BFBE1C2F-EE07-4767-B6DC-17637A0858A0}">
      <dgm:prSet/>
      <dgm:spPr/>
      <dgm:t>
        <a:bodyPr/>
        <a:lstStyle/>
        <a:p>
          <a:pPr>
            <a:lnSpc>
              <a:spcPct val="100000"/>
            </a:lnSpc>
          </a:pPr>
          <a:r>
            <a:rPr lang="en-GB" dirty="0"/>
            <a:t>An</a:t>
          </a:r>
          <a:r>
            <a:rPr lang="en-GB" b="1" dirty="0"/>
            <a:t> </a:t>
          </a:r>
          <a:r>
            <a:rPr lang="en-GB" dirty="0"/>
            <a:t>Equestrian Accredited Pathway program, aimed at 16-19 year olds who are not in education, employment or training. </a:t>
          </a:r>
          <a:endParaRPr lang="en-US" dirty="0"/>
        </a:p>
      </dgm:t>
    </dgm:pt>
    <dgm:pt modelId="{6E7FB8BE-A0A1-4831-A367-4EA6DCDCEE9F}" type="parTrans" cxnId="{2E12FC5D-A0E7-4E12-A8DD-287931E5E692}">
      <dgm:prSet/>
      <dgm:spPr/>
      <dgm:t>
        <a:bodyPr/>
        <a:lstStyle/>
        <a:p>
          <a:endParaRPr lang="en-US"/>
        </a:p>
      </dgm:t>
    </dgm:pt>
    <dgm:pt modelId="{691A232E-FFF4-4330-9E1E-35F915135D53}" type="sibTrans" cxnId="{2E12FC5D-A0E7-4E12-A8DD-287931E5E692}">
      <dgm:prSet/>
      <dgm:spPr/>
      <dgm:t>
        <a:bodyPr/>
        <a:lstStyle/>
        <a:p>
          <a:endParaRPr lang="en-US"/>
        </a:p>
      </dgm:t>
    </dgm:pt>
    <dgm:pt modelId="{C67E2699-AD9D-4F48-8D04-A701417ADAB4}">
      <dgm:prSet/>
      <dgm:spPr/>
      <dgm:t>
        <a:bodyPr/>
        <a:lstStyle/>
        <a:p>
          <a:pPr>
            <a:lnSpc>
              <a:spcPct val="100000"/>
            </a:lnSpc>
          </a:pPr>
          <a:r>
            <a:rPr lang="en-GB" dirty="0"/>
            <a:t>Tailored bespoke courses using </a:t>
          </a:r>
          <a:r>
            <a:rPr lang="en-GB" b="1" i="1" dirty="0"/>
            <a:t>Equine Assisted Learning </a:t>
          </a:r>
          <a:r>
            <a:rPr lang="en-GB" i="0" dirty="0"/>
            <a:t>to aid personal development.</a:t>
          </a:r>
          <a:endParaRPr lang="en-US" dirty="0"/>
        </a:p>
      </dgm:t>
    </dgm:pt>
    <dgm:pt modelId="{801ECEB9-E98E-46BA-A72F-A84BDB1E7B0C}" type="parTrans" cxnId="{6D1CEFE9-1A64-409C-AA93-0CB3AD64205F}">
      <dgm:prSet/>
      <dgm:spPr/>
      <dgm:t>
        <a:bodyPr/>
        <a:lstStyle/>
        <a:p>
          <a:endParaRPr lang="en-US"/>
        </a:p>
      </dgm:t>
    </dgm:pt>
    <dgm:pt modelId="{D705E3A7-E6CE-43EA-9915-3364D09AA727}" type="sibTrans" cxnId="{6D1CEFE9-1A64-409C-AA93-0CB3AD64205F}">
      <dgm:prSet/>
      <dgm:spPr/>
      <dgm:t>
        <a:bodyPr/>
        <a:lstStyle/>
        <a:p>
          <a:endParaRPr lang="en-US"/>
        </a:p>
      </dgm:t>
    </dgm:pt>
    <dgm:pt modelId="{6299C2FF-8CD2-4222-AF0B-2BD62D6EB576}">
      <dgm:prSet/>
      <dgm:spPr/>
      <dgm:t>
        <a:bodyPr/>
        <a:lstStyle/>
        <a:p>
          <a:pPr>
            <a:lnSpc>
              <a:spcPct val="100000"/>
            </a:lnSpc>
          </a:pPr>
          <a:r>
            <a:rPr lang="en-GB" dirty="0"/>
            <a:t>Young persons attending will learn all about horse equipment and clothing, caring for grass stable kept horses, horse health, livery yard duties and how to feed horses.</a:t>
          </a:r>
          <a:endParaRPr lang="en-US" dirty="0"/>
        </a:p>
      </dgm:t>
    </dgm:pt>
    <dgm:pt modelId="{9C32E81B-99F9-4CDB-AE3D-A21E519AA583}" type="parTrans" cxnId="{3F952306-4B7C-4D4E-BA30-195FB976747F}">
      <dgm:prSet/>
      <dgm:spPr/>
      <dgm:t>
        <a:bodyPr/>
        <a:lstStyle/>
        <a:p>
          <a:endParaRPr lang="en-US"/>
        </a:p>
      </dgm:t>
    </dgm:pt>
    <dgm:pt modelId="{C18EB644-D866-4B0C-A7FA-6B3D75052F0C}" type="sibTrans" cxnId="{3F952306-4B7C-4D4E-BA30-195FB976747F}">
      <dgm:prSet/>
      <dgm:spPr/>
      <dgm:t>
        <a:bodyPr/>
        <a:lstStyle/>
        <a:p>
          <a:endParaRPr lang="en-US"/>
        </a:p>
      </dgm:t>
    </dgm:pt>
    <dgm:pt modelId="{88B48DC4-AFF2-4A88-B0E7-57AB81C64A7A}">
      <dgm:prSet/>
      <dgm:spPr/>
      <dgm:t>
        <a:bodyPr/>
        <a:lstStyle/>
        <a:p>
          <a:pPr>
            <a:lnSpc>
              <a:spcPct val="100000"/>
            </a:lnSpc>
          </a:pPr>
          <a:r>
            <a:rPr lang="en-GB" dirty="0"/>
            <a:t>Members will also be introduced to equestrian establishments such as race yards, stud farms, events and competitions</a:t>
          </a:r>
          <a:endParaRPr lang="en-US" dirty="0"/>
        </a:p>
      </dgm:t>
    </dgm:pt>
    <dgm:pt modelId="{7F514070-073C-4C52-A016-0BE7E4CAF877}" type="parTrans" cxnId="{64288954-8191-4FD7-8CCA-6452966D5C58}">
      <dgm:prSet/>
      <dgm:spPr/>
      <dgm:t>
        <a:bodyPr/>
        <a:lstStyle/>
        <a:p>
          <a:endParaRPr lang="en-US"/>
        </a:p>
      </dgm:t>
    </dgm:pt>
    <dgm:pt modelId="{B2FBD16D-19A5-4AAA-BF27-353D991BFA03}" type="sibTrans" cxnId="{64288954-8191-4FD7-8CCA-6452966D5C58}">
      <dgm:prSet/>
      <dgm:spPr/>
      <dgm:t>
        <a:bodyPr/>
        <a:lstStyle/>
        <a:p>
          <a:endParaRPr lang="en-US"/>
        </a:p>
      </dgm:t>
    </dgm:pt>
    <dgm:pt modelId="{A2D5F1F1-D47A-438B-9665-2C45099F7905}" type="pres">
      <dgm:prSet presAssocID="{00DC93CD-D5F4-47FC-B1FC-90CD0CF81D30}" presName="root" presStyleCnt="0">
        <dgm:presLayoutVars>
          <dgm:dir/>
          <dgm:resizeHandles val="exact"/>
        </dgm:presLayoutVars>
      </dgm:prSet>
      <dgm:spPr/>
    </dgm:pt>
    <dgm:pt modelId="{43EE9B55-8061-46ED-9B28-A54467D3CB85}" type="pres">
      <dgm:prSet presAssocID="{BFBE1C2F-EE07-4767-B6DC-17637A0858A0}" presName="compNode" presStyleCnt="0"/>
      <dgm:spPr/>
    </dgm:pt>
    <dgm:pt modelId="{42159EC6-F111-403A-86AA-DCE565499ED2}" type="pres">
      <dgm:prSet presAssocID="{BFBE1C2F-EE07-4767-B6DC-17637A0858A0}" presName="bgRect" presStyleLbl="bgShp" presStyleIdx="0" presStyleCnt="4"/>
      <dgm:spPr/>
    </dgm:pt>
    <dgm:pt modelId="{2D069F18-647A-483B-AE25-5FD58DD8E748}" type="pres">
      <dgm:prSet presAssocID="{BFBE1C2F-EE07-4767-B6DC-17637A0858A0}" presName="iconRect" presStyleLbl="node1" presStyleIdx="0" presStyleCnt="4"/>
      <dgm:spPr>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Education"/>
        </a:ext>
      </dgm:extLst>
    </dgm:pt>
    <dgm:pt modelId="{F78DEA9D-C239-43A5-B02F-05143FF6347D}" type="pres">
      <dgm:prSet presAssocID="{BFBE1C2F-EE07-4767-B6DC-17637A0858A0}" presName="spaceRect" presStyleCnt="0"/>
      <dgm:spPr/>
    </dgm:pt>
    <dgm:pt modelId="{1D615130-050D-45B4-85F9-652E15A90888}" type="pres">
      <dgm:prSet presAssocID="{BFBE1C2F-EE07-4767-B6DC-17637A0858A0}" presName="parTx" presStyleLbl="revTx" presStyleIdx="0" presStyleCnt="4">
        <dgm:presLayoutVars>
          <dgm:chMax val="0"/>
          <dgm:chPref val="0"/>
        </dgm:presLayoutVars>
      </dgm:prSet>
      <dgm:spPr/>
    </dgm:pt>
    <dgm:pt modelId="{327FAAD9-FCB0-420B-9167-BD9E18F72DCD}" type="pres">
      <dgm:prSet presAssocID="{691A232E-FFF4-4330-9E1E-35F915135D53}" presName="sibTrans" presStyleCnt="0"/>
      <dgm:spPr/>
    </dgm:pt>
    <dgm:pt modelId="{BB7BF462-F2FA-443E-8C83-D2BB0C35F7ED}" type="pres">
      <dgm:prSet presAssocID="{C67E2699-AD9D-4F48-8D04-A701417ADAB4}" presName="compNode" presStyleCnt="0"/>
      <dgm:spPr/>
    </dgm:pt>
    <dgm:pt modelId="{C23CA199-B306-477A-B6C0-E5BD8FB02339}" type="pres">
      <dgm:prSet presAssocID="{C67E2699-AD9D-4F48-8D04-A701417ADAB4}" presName="bgRect" presStyleLbl="bgShp" presStyleIdx="1" presStyleCnt="4"/>
      <dgm:spPr/>
    </dgm:pt>
    <dgm:pt modelId="{53DC1E99-D4BD-4C2B-A7ED-213F5972F99C}" type="pres">
      <dgm:prSet presAssocID="{C67E2699-AD9D-4F48-8D04-A701417ADAB4}" presName="iconRect" presStyleLbl="node1" presStyleIdx="1" presStyleCnt="4"/>
      <dgm:spPr>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Health"/>
        </a:ext>
      </dgm:extLst>
    </dgm:pt>
    <dgm:pt modelId="{24E8B8DA-59BC-420A-9573-753DFDCE052A}" type="pres">
      <dgm:prSet presAssocID="{C67E2699-AD9D-4F48-8D04-A701417ADAB4}" presName="spaceRect" presStyleCnt="0"/>
      <dgm:spPr/>
    </dgm:pt>
    <dgm:pt modelId="{B6011282-FFE8-4263-A36C-8998C951906B}" type="pres">
      <dgm:prSet presAssocID="{C67E2699-AD9D-4F48-8D04-A701417ADAB4}" presName="parTx" presStyleLbl="revTx" presStyleIdx="1" presStyleCnt="4">
        <dgm:presLayoutVars>
          <dgm:chMax val="0"/>
          <dgm:chPref val="0"/>
        </dgm:presLayoutVars>
      </dgm:prSet>
      <dgm:spPr/>
    </dgm:pt>
    <dgm:pt modelId="{8EAE491F-791C-43D2-AF88-4B0D1D4E91DB}" type="pres">
      <dgm:prSet presAssocID="{D705E3A7-E6CE-43EA-9915-3364D09AA727}" presName="sibTrans" presStyleCnt="0"/>
      <dgm:spPr/>
    </dgm:pt>
    <dgm:pt modelId="{16E3F788-997B-4E60-B533-626F764BB696}" type="pres">
      <dgm:prSet presAssocID="{6299C2FF-8CD2-4222-AF0B-2BD62D6EB576}" presName="compNode" presStyleCnt="0"/>
      <dgm:spPr/>
    </dgm:pt>
    <dgm:pt modelId="{A916C767-F8C2-4EA3-90F4-C375FA4D1574}" type="pres">
      <dgm:prSet presAssocID="{6299C2FF-8CD2-4222-AF0B-2BD62D6EB576}" presName="bgRect" presStyleLbl="bgShp" presStyleIdx="2" presStyleCnt="4"/>
      <dgm:spPr/>
    </dgm:pt>
    <dgm:pt modelId="{7B05BE7F-B18B-4A53-BF63-F4F9A4BBB4BD}" type="pres">
      <dgm:prSet presAssocID="{6299C2FF-8CD2-4222-AF0B-2BD62D6EB576}" presName="iconRect" presStyleLbl="node1" presStyleIdx="2" presStyleCnt="4"/>
      <dgm:spPr>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Teeth"/>
        </a:ext>
      </dgm:extLst>
    </dgm:pt>
    <dgm:pt modelId="{4CE5A12D-414B-4E2B-A837-58F91DF2CFE5}" type="pres">
      <dgm:prSet presAssocID="{6299C2FF-8CD2-4222-AF0B-2BD62D6EB576}" presName="spaceRect" presStyleCnt="0"/>
      <dgm:spPr/>
    </dgm:pt>
    <dgm:pt modelId="{AF815CE6-DD58-4AD5-B0B4-6ECF27A438A6}" type="pres">
      <dgm:prSet presAssocID="{6299C2FF-8CD2-4222-AF0B-2BD62D6EB576}" presName="parTx" presStyleLbl="revTx" presStyleIdx="2" presStyleCnt="4">
        <dgm:presLayoutVars>
          <dgm:chMax val="0"/>
          <dgm:chPref val="0"/>
        </dgm:presLayoutVars>
      </dgm:prSet>
      <dgm:spPr/>
    </dgm:pt>
    <dgm:pt modelId="{5DA86E1E-5DFA-47F9-9992-D11EC81C5E0E}" type="pres">
      <dgm:prSet presAssocID="{C18EB644-D866-4B0C-A7FA-6B3D75052F0C}" presName="sibTrans" presStyleCnt="0"/>
      <dgm:spPr/>
    </dgm:pt>
    <dgm:pt modelId="{79ADFF2D-D730-42BA-A5B0-5CCD0D9B4768}" type="pres">
      <dgm:prSet presAssocID="{88B48DC4-AFF2-4A88-B0E7-57AB81C64A7A}" presName="compNode" presStyleCnt="0"/>
      <dgm:spPr/>
    </dgm:pt>
    <dgm:pt modelId="{B99D36AF-6AD2-48CA-A829-9602F08A1DDB}" type="pres">
      <dgm:prSet presAssocID="{88B48DC4-AFF2-4A88-B0E7-57AB81C64A7A}" presName="bgRect" presStyleLbl="bgShp" presStyleIdx="3" presStyleCnt="4"/>
      <dgm:spPr/>
    </dgm:pt>
    <dgm:pt modelId="{F2771B57-E70F-438A-8968-C7BA7BFCE23E}" type="pres">
      <dgm:prSet presAssocID="{88B48DC4-AFF2-4A88-B0E7-57AB81C64A7A}" presName="iconRect" presStyleLbl="node1" presStyleIdx="3" presStyleCnt="4"/>
      <dgm:spPr>
        <a:blipFill>
          <a:blip xmlns:r="http://schemas.openxmlformats.org/officeDocument/2006/relationships"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pt>
    <dgm:pt modelId="{DA3A8E5C-E648-4E6D-96FE-E92F57189080}" type="pres">
      <dgm:prSet presAssocID="{88B48DC4-AFF2-4A88-B0E7-57AB81C64A7A}" presName="spaceRect" presStyleCnt="0"/>
      <dgm:spPr/>
    </dgm:pt>
    <dgm:pt modelId="{CC8CF393-9FC8-4263-B333-7D1953C613EF}" type="pres">
      <dgm:prSet presAssocID="{88B48DC4-AFF2-4A88-B0E7-57AB81C64A7A}" presName="parTx" presStyleLbl="revTx" presStyleIdx="3" presStyleCnt="4">
        <dgm:presLayoutVars>
          <dgm:chMax val="0"/>
          <dgm:chPref val="0"/>
        </dgm:presLayoutVars>
      </dgm:prSet>
      <dgm:spPr/>
    </dgm:pt>
  </dgm:ptLst>
  <dgm:cxnLst>
    <dgm:cxn modelId="{3F952306-4B7C-4D4E-BA30-195FB976747F}" srcId="{00DC93CD-D5F4-47FC-B1FC-90CD0CF81D30}" destId="{6299C2FF-8CD2-4222-AF0B-2BD62D6EB576}" srcOrd="2" destOrd="0" parTransId="{9C32E81B-99F9-4CDB-AE3D-A21E519AA583}" sibTransId="{C18EB644-D866-4B0C-A7FA-6B3D75052F0C}"/>
    <dgm:cxn modelId="{16E1DD33-C697-4442-B29F-753FD7753413}" type="presOf" srcId="{00DC93CD-D5F4-47FC-B1FC-90CD0CF81D30}" destId="{A2D5F1F1-D47A-438B-9665-2C45099F7905}" srcOrd="0" destOrd="0" presId="urn:microsoft.com/office/officeart/2018/2/layout/IconVerticalSolidList"/>
    <dgm:cxn modelId="{12D85C3D-5857-4924-8CAA-9786BB3CEA17}" type="presOf" srcId="{BFBE1C2F-EE07-4767-B6DC-17637A0858A0}" destId="{1D615130-050D-45B4-85F9-652E15A90888}" srcOrd="0" destOrd="0" presId="urn:microsoft.com/office/officeart/2018/2/layout/IconVerticalSolidList"/>
    <dgm:cxn modelId="{2E12FC5D-A0E7-4E12-A8DD-287931E5E692}" srcId="{00DC93CD-D5F4-47FC-B1FC-90CD0CF81D30}" destId="{BFBE1C2F-EE07-4767-B6DC-17637A0858A0}" srcOrd="0" destOrd="0" parTransId="{6E7FB8BE-A0A1-4831-A367-4EA6DCDCEE9F}" sibTransId="{691A232E-FFF4-4330-9E1E-35F915135D53}"/>
    <dgm:cxn modelId="{80256963-E529-433C-B5AD-EEEC25B39C50}" type="presOf" srcId="{C67E2699-AD9D-4F48-8D04-A701417ADAB4}" destId="{B6011282-FFE8-4263-A36C-8998C951906B}" srcOrd="0" destOrd="0" presId="urn:microsoft.com/office/officeart/2018/2/layout/IconVerticalSolidList"/>
    <dgm:cxn modelId="{64288954-8191-4FD7-8CCA-6452966D5C58}" srcId="{00DC93CD-D5F4-47FC-B1FC-90CD0CF81D30}" destId="{88B48DC4-AFF2-4A88-B0E7-57AB81C64A7A}" srcOrd="3" destOrd="0" parTransId="{7F514070-073C-4C52-A016-0BE7E4CAF877}" sibTransId="{B2FBD16D-19A5-4AAA-BF27-353D991BFA03}"/>
    <dgm:cxn modelId="{6E2625C4-6349-42F6-883C-A072C7A1376D}" type="presOf" srcId="{6299C2FF-8CD2-4222-AF0B-2BD62D6EB576}" destId="{AF815CE6-DD58-4AD5-B0B4-6ECF27A438A6}" srcOrd="0" destOrd="0" presId="urn:microsoft.com/office/officeart/2018/2/layout/IconVerticalSolidList"/>
    <dgm:cxn modelId="{DCE2EED4-EF6D-46FB-900B-8C0EC0D64755}" type="presOf" srcId="{88B48DC4-AFF2-4A88-B0E7-57AB81C64A7A}" destId="{CC8CF393-9FC8-4263-B333-7D1953C613EF}" srcOrd="0" destOrd="0" presId="urn:microsoft.com/office/officeart/2018/2/layout/IconVerticalSolidList"/>
    <dgm:cxn modelId="{6D1CEFE9-1A64-409C-AA93-0CB3AD64205F}" srcId="{00DC93CD-D5F4-47FC-B1FC-90CD0CF81D30}" destId="{C67E2699-AD9D-4F48-8D04-A701417ADAB4}" srcOrd="1" destOrd="0" parTransId="{801ECEB9-E98E-46BA-A72F-A84BDB1E7B0C}" sibTransId="{D705E3A7-E6CE-43EA-9915-3364D09AA727}"/>
    <dgm:cxn modelId="{E59C4138-ACB7-41F1-ADB7-4D4C68ACC891}" type="presParOf" srcId="{A2D5F1F1-D47A-438B-9665-2C45099F7905}" destId="{43EE9B55-8061-46ED-9B28-A54467D3CB85}" srcOrd="0" destOrd="0" presId="urn:microsoft.com/office/officeart/2018/2/layout/IconVerticalSolidList"/>
    <dgm:cxn modelId="{D161ED9A-4D09-4850-B7BC-99F4CE2F2352}" type="presParOf" srcId="{43EE9B55-8061-46ED-9B28-A54467D3CB85}" destId="{42159EC6-F111-403A-86AA-DCE565499ED2}" srcOrd="0" destOrd="0" presId="urn:microsoft.com/office/officeart/2018/2/layout/IconVerticalSolidList"/>
    <dgm:cxn modelId="{BDED059C-CFC0-46AF-93BD-C818B091BC1B}" type="presParOf" srcId="{43EE9B55-8061-46ED-9B28-A54467D3CB85}" destId="{2D069F18-647A-483B-AE25-5FD58DD8E748}" srcOrd="1" destOrd="0" presId="urn:microsoft.com/office/officeart/2018/2/layout/IconVerticalSolidList"/>
    <dgm:cxn modelId="{AECA3354-9763-437A-93BB-74D4D5322531}" type="presParOf" srcId="{43EE9B55-8061-46ED-9B28-A54467D3CB85}" destId="{F78DEA9D-C239-43A5-B02F-05143FF6347D}" srcOrd="2" destOrd="0" presId="urn:microsoft.com/office/officeart/2018/2/layout/IconVerticalSolidList"/>
    <dgm:cxn modelId="{BAA21022-C048-4EEF-A379-DBB70C258965}" type="presParOf" srcId="{43EE9B55-8061-46ED-9B28-A54467D3CB85}" destId="{1D615130-050D-45B4-85F9-652E15A90888}" srcOrd="3" destOrd="0" presId="urn:microsoft.com/office/officeart/2018/2/layout/IconVerticalSolidList"/>
    <dgm:cxn modelId="{B2316238-82F1-4D96-AEEA-79EBC9CC0A34}" type="presParOf" srcId="{A2D5F1F1-D47A-438B-9665-2C45099F7905}" destId="{327FAAD9-FCB0-420B-9167-BD9E18F72DCD}" srcOrd="1" destOrd="0" presId="urn:microsoft.com/office/officeart/2018/2/layout/IconVerticalSolidList"/>
    <dgm:cxn modelId="{551059E8-0F26-4745-8C89-98338C4E5946}" type="presParOf" srcId="{A2D5F1F1-D47A-438B-9665-2C45099F7905}" destId="{BB7BF462-F2FA-443E-8C83-D2BB0C35F7ED}" srcOrd="2" destOrd="0" presId="urn:microsoft.com/office/officeart/2018/2/layout/IconVerticalSolidList"/>
    <dgm:cxn modelId="{5A244B5B-06F7-4AAE-A5FF-351589E608C7}" type="presParOf" srcId="{BB7BF462-F2FA-443E-8C83-D2BB0C35F7ED}" destId="{C23CA199-B306-477A-B6C0-E5BD8FB02339}" srcOrd="0" destOrd="0" presId="urn:microsoft.com/office/officeart/2018/2/layout/IconVerticalSolidList"/>
    <dgm:cxn modelId="{F72E82EE-2F54-4324-8BD6-1B368CC2DBD3}" type="presParOf" srcId="{BB7BF462-F2FA-443E-8C83-D2BB0C35F7ED}" destId="{53DC1E99-D4BD-4C2B-A7ED-213F5972F99C}" srcOrd="1" destOrd="0" presId="urn:microsoft.com/office/officeart/2018/2/layout/IconVerticalSolidList"/>
    <dgm:cxn modelId="{9035159C-42AB-4CCE-86A5-DA11225D834A}" type="presParOf" srcId="{BB7BF462-F2FA-443E-8C83-D2BB0C35F7ED}" destId="{24E8B8DA-59BC-420A-9573-753DFDCE052A}" srcOrd="2" destOrd="0" presId="urn:microsoft.com/office/officeart/2018/2/layout/IconVerticalSolidList"/>
    <dgm:cxn modelId="{D882C3CD-FDF0-456B-83AB-EF52BFF876AB}" type="presParOf" srcId="{BB7BF462-F2FA-443E-8C83-D2BB0C35F7ED}" destId="{B6011282-FFE8-4263-A36C-8998C951906B}" srcOrd="3" destOrd="0" presId="urn:microsoft.com/office/officeart/2018/2/layout/IconVerticalSolidList"/>
    <dgm:cxn modelId="{4549E282-1FFA-456D-94D6-99B8FF1AB155}" type="presParOf" srcId="{A2D5F1F1-D47A-438B-9665-2C45099F7905}" destId="{8EAE491F-791C-43D2-AF88-4B0D1D4E91DB}" srcOrd="3" destOrd="0" presId="urn:microsoft.com/office/officeart/2018/2/layout/IconVerticalSolidList"/>
    <dgm:cxn modelId="{8D5DB834-A803-47C9-991B-0E59ADA78EE7}" type="presParOf" srcId="{A2D5F1F1-D47A-438B-9665-2C45099F7905}" destId="{16E3F788-997B-4E60-B533-626F764BB696}" srcOrd="4" destOrd="0" presId="urn:microsoft.com/office/officeart/2018/2/layout/IconVerticalSolidList"/>
    <dgm:cxn modelId="{FA5CA3A0-9DB6-4320-BD7C-E10A6BE2C9DD}" type="presParOf" srcId="{16E3F788-997B-4E60-B533-626F764BB696}" destId="{A916C767-F8C2-4EA3-90F4-C375FA4D1574}" srcOrd="0" destOrd="0" presId="urn:microsoft.com/office/officeart/2018/2/layout/IconVerticalSolidList"/>
    <dgm:cxn modelId="{853A2993-D1F9-4AE3-B42D-9DAF2277ADB7}" type="presParOf" srcId="{16E3F788-997B-4E60-B533-626F764BB696}" destId="{7B05BE7F-B18B-4A53-BF63-F4F9A4BBB4BD}" srcOrd="1" destOrd="0" presId="urn:microsoft.com/office/officeart/2018/2/layout/IconVerticalSolidList"/>
    <dgm:cxn modelId="{E4CDAC85-ECED-49B4-9D1B-9C2AE0AE1DF0}" type="presParOf" srcId="{16E3F788-997B-4E60-B533-626F764BB696}" destId="{4CE5A12D-414B-4E2B-A837-58F91DF2CFE5}" srcOrd="2" destOrd="0" presId="urn:microsoft.com/office/officeart/2018/2/layout/IconVerticalSolidList"/>
    <dgm:cxn modelId="{E08550AB-2CEC-4878-9E20-B1E5C9FFB82B}" type="presParOf" srcId="{16E3F788-997B-4E60-B533-626F764BB696}" destId="{AF815CE6-DD58-4AD5-B0B4-6ECF27A438A6}" srcOrd="3" destOrd="0" presId="urn:microsoft.com/office/officeart/2018/2/layout/IconVerticalSolidList"/>
    <dgm:cxn modelId="{D708548E-1EFB-45C7-897E-50EC670D67FE}" type="presParOf" srcId="{A2D5F1F1-D47A-438B-9665-2C45099F7905}" destId="{5DA86E1E-5DFA-47F9-9992-D11EC81C5E0E}" srcOrd="5" destOrd="0" presId="urn:microsoft.com/office/officeart/2018/2/layout/IconVerticalSolidList"/>
    <dgm:cxn modelId="{56EE02F0-58E2-4B3F-AAC6-A2C52A0F43C0}" type="presParOf" srcId="{A2D5F1F1-D47A-438B-9665-2C45099F7905}" destId="{79ADFF2D-D730-42BA-A5B0-5CCD0D9B4768}" srcOrd="6" destOrd="0" presId="urn:microsoft.com/office/officeart/2018/2/layout/IconVerticalSolidList"/>
    <dgm:cxn modelId="{7A1FD270-AE10-405F-BBFA-61924F4FDA61}" type="presParOf" srcId="{79ADFF2D-D730-42BA-A5B0-5CCD0D9B4768}" destId="{B99D36AF-6AD2-48CA-A829-9602F08A1DDB}" srcOrd="0" destOrd="0" presId="urn:microsoft.com/office/officeart/2018/2/layout/IconVerticalSolidList"/>
    <dgm:cxn modelId="{320F20D9-ADC8-4CE9-8C0E-67D409D3B785}" type="presParOf" srcId="{79ADFF2D-D730-42BA-A5B0-5CCD0D9B4768}" destId="{F2771B57-E70F-438A-8968-C7BA7BFCE23E}" srcOrd="1" destOrd="0" presId="urn:microsoft.com/office/officeart/2018/2/layout/IconVerticalSolidList"/>
    <dgm:cxn modelId="{8ADA6E0C-35FA-4AEE-9092-4722378225FB}" type="presParOf" srcId="{79ADFF2D-D730-42BA-A5B0-5CCD0D9B4768}" destId="{DA3A8E5C-E648-4E6D-96FE-E92F57189080}" srcOrd="2" destOrd="0" presId="urn:microsoft.com/office/officeart/2018/2/layout/IconVerticalSolidList"/>
    <dgm:cxn modelId="{87040780-3CB1-4331-B608-0503E8DD57AE}" type="presParOf" srcId="{79ADFF2D-D730-42BA-A5B0-5CCD0D9B4768}" destId="{CC8CF393-9FC8-4263-B333-7D1953C613EF}"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80884A4-4310-46C4-85C4-197DAC242790}" type="doc">
      <dgm:prSet loTypeId="urn:microsoft.com/office/officeart/2018/2/layout/IconLabelList" loCatId="icon" qsTypeId="urn:microsoft.com/office/officeart/2005/8/quickstyle/simple1" qsCatId="simple" csTypeId="urn:microsoft.com/office/officeart/2018/5/colors/Iconchunking_neutralbg_colorful2" csCatId="colorful" phldr="1"/>
      <dgm:spPr/>
      <dgm:t>
        <a:bodyPr/>
        <a:lstStyle/>
        <a:p>
          <a:endParaRPr lang="en-US"/>
        </a:p>
      </dgm:t>
    </dgm:pt>
    <dgm:pt modelId="{5CBD7D19-261B-49CE-817A-26703B4642BE}">
      <dgm:prSet custT="1"/>
      <dgm:spPr/>
      <dgm:t>
        <a:bodyPr/>
        <a:lstStyle/>
        <a:p>
          <a:r>
            <a:rPr lang="en-GB" sz="1400" dirty="0"/>
            <a:t>Studies show that </a:t>
          </a:r>
          <a:r>
            <a:rPr lang="en-GB" sz="1400" b="1" i="1" dirty="0"/>
            <a:t>Equine assisted learning</a:t>
          </a:r>
          <a:r>
            <a:rPr lang="en-GB" sz="1400" dirty="0"/>
            <a:t> for teenagers is very effective and </a:t>
          </a:r>
          <a:r>
            <a:rPr lang="en-GB" sz="1400" b="1" i="1" dirty="0"/>
            <a:t>Horse Therapy</a:t>
          </a:r>
          <a:r>
            <a:rPr lang="en-GB" sz="1400" dirty="0"/>
            <a:t> is not a new practice and has been used for hundreds, if not, thousands of years. </a:t>
          </a:r>
          <a:endParaRPr lang="en-US" sz="1400" dirty="0"/>
        </a:p>
      </dgm:t>
    </dgm:pt>
    <dgm:pt modelId="{365CD569-B041-4626-98BE-EA8B8E3E51D2}" type="parTrans" cxnId="{A22F9235-B029-4A72-8FB8-CD28C757D204}">
      <dgm:prSet/>
      <dgm:spPr/>
      <dgm:t>
        <a:bodyPr/>
        <a:lstStyle/>
        <a:p>
          <a:endParaRPr lang="en-US"/>
        </a:p>
      </dgm:t>
    </dgm:pt>
    <dgm:pt modelId="{8E1B31F6-D97E-4431-8689-78A557308FE9}" type="sibTrans" cxnId="{A22F9235-B029-4A72-8FB8-CD28C757D204}">
      <dgm:prSet/>
      <dgm:spPr/>
      <dgm:t>
        <a:bodyPr/>
        <a:lstStyle/>
        <a:p>
          <a:endParaRPr lang="en-US"/>
        </a:p>
      </dgm:t>
    </dgm:pt>
    <dgm:pt modelId="{A48B9BCD-1CAF-4016-ADBD-6E6EC2D92EAB}">
      <dgm:prSet custT="1"/>
      <dgm:spPr/>
      <dgm:t>
        <a:bodyPr/>
        <a:lstStyle/>
        <a:p>
          <a:r>
            <a:rPr lang="en-GB" sz="1400" dirty="0"/>
            <a:t>Program provides the freedom, the support and a safe, friendly environment for the opportunity to learn/grow.</a:t>
          </a:r>
          <a:endParaRPr lang="en-US" sz="1400" dirty="0"/>
        </a:p>
      </dgm:t>
    </dgm:pt>
    <dgm:pt modelId="{20A65F59-0B4F-4C2E-96E8-25531783E1DA}" type="parTrans" cxnId="{DA81FA8B-F69C-48E2-8C7D-F73C421736DF}">
      <dgm:prSet/>
      <dgm:spPr/>
      <dgm:t>
        <a:bodyPr/>
        <a:lstStyle/>
        <a:p>
          <a:endParaRPr lang="en-US"/>
        </a:p>
      </dgm:t>
    </dgm:pt>
    <dgm:pt modelId="{E9B36EBC-E724-494C-A321-57BB1B017936}" type="sibTrans" cxnId="{DA81FA8B-F69C-48E2-8C7D-F73C421736DF}">
      <dgm:prSet/>
      <dgm:spPr/>
      <dgm:t>
        <a:bodyPr/>
        <a:lstStyle/>
        <a:p>
          <a:endParaRPr lang="en-US"/>
        </a:p>
      </dgm:t>
    </dgm:pt>
    <dgm:pt modelId="{CEF5903B-799D-4ED7-B7B0-B85FF15643EF}">
      <dgm:prSet custT="1"/>
      <dgm:spPr/>
      <dgm:t>
        <a:bodyPr/>
        <a:lstStyle/>
        <a:p>
          <a:r>
            <a:rPr lang="en-GB" sz="1400" dirty="0"/>
            <a:t>Young people will also have the opportunity to further their education in Equine studies beyond this programme or will be supported into and through employment.</a:t>
          </a:r>
          <a:endParaRPr lang="en-US" sz="1400" dirty="0"/>
        </a:p>
      </dgm:t>
    </dgm:pt>
    <dgm:pt modelId="{EE23D153-7745-433E-A276-67D011BF38C3}" type="parTrans" cxnId="{53043988-5F0B-408C-955B-1C3BE9187B14}">
      <dgm:prSet/>
      <dgm:spPr/>
      <dgm:t>
        <a:bodyPr/>
        <a:lstStyle/>
        <a:p>
          <a:endParaRPr lang="en-US"/>
        </a:p>
      </dgm:t>
    </dgm:pt>
    <dgm:pt modelId="{11675640-87B4-4A86-B618-BFD383F77490}" type="sibTrans" cxnId="{53043988-5F0B-408C-955B-1C3BE9187B14}">
      <dgm:prSet/>
      <dgm:spPr/>
      <dgm:t>
        <a:bodyPr/>
        <a:lstStyle/>
        <a:p>
          <a:endParaRPr lang="en-US"/>
        </a:p>
      </dgm:t>
    </dgm:pt>
    <dgm:pt modelId="{8E63533D-636C-4BC0-ABAD-2BFA744E8383}" type="pres">
      <dgm:prSet presAssocID="{A80884A4-4310-46C4-85C4-197DAC242790}" presName="root" presStyleCnt="0">
        <dgm:presLayoutVars>
          <dgm:dir/>
          <dgm:resizeHandles val="exact"/>
        </dgm:presLayoutVars>
      </dgm:prSet>
      <dgm:spPr/>
    </dgm:pt>
    <dgm:pt modelId="{6238D4C6-E3A4-4582-A87A-7D2442B66329}" type="pres">
      <dgm:prSet presAssocID="{5CBD7D19-261B-49CE-817A-26703B4642BE}" presName="compNode" presStyleCnt="0"/>
      <dgm:spPr/>
    </dgm:pt>
    <dgm:pt modelId="{FF1816F7-D8A6-485A-A058-17E9993907D5}" type="pres">
      <dgm:prSet presAssocID="{5CBD7D19-261B-49CE-817A-26703B4642BE}" presName="iconRect" presStyleLbl="node1" presStyleIdx="0" presStyleCnt="3"/>
      <dgm:spPr>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orseshoe"/>
        </a:ext>
      </dgm:extLst>
    </dgm:pt>
    <dgm:pt modelId="{6F8EA820-C0F6-4F0B-978C-E2C1347E973E}" type="pres">
      <dgm:prSet presAssocID="{5CBD7D19-261B-49CE-817A-26703B4642BE}" presName="spaceRect" presStyleCnt="0"/>
      <dgm:spPr/>
    </dgm:pt>
    <dgm:pt modelId="{FA97CC92-6172-46A4-A220-D77F4E6F002F}" type="pres">
      <dgm:prSet presAssocID="{5CBD7D19-261B-49CE-817A-26703B4642BE}" presName="textRect" presStyleLbl="revTx" presStyleIdx="0" presStyleCnt="3">
        <dgm:presLayoutVars>
          <dgm:chMax val="1"/>
          <dgm:chPref val="1"/>
        </dgm:presLayoutVars>
      </dgm:prSet>
      <dgm:spPr/>
    </dgm:pt>
    <dgm:pt modelId="{E7BD1D9B-5AF4-4F68-B467-AAA8F60680CF}" type="pres">
      <dgm:prSet presAssocID="{8E1B31F6-D97E-4431-8689-78A557308FE9}" presName="sibTrans" presStyleCnt="0"/>
      <dgm:spPr/>
    </dgm:pt>
    <dgm:pt modelId="{42262371-A923-40AE-9385-C8766D5B7600}" type="pres">
      <dgm:prSet presAssocID="{A48B9BCD-1CAF-4016-ADBD-6E6EC2D92EAB}" presName="compNode" presStyleCnt="0"/>
      <dgm:spPr/>
    </dgm:pt>
    <dgm:pt modelId="{A278D16C-A1B2-43B7-A9A7-C55D92A2EC23}" type="pres">
      <dgm:prSet presAssocID="{A48B9BCD-1CAF-4016-ADBD-6E6EC2D92EAB}" presName="iconRect" presStyleLbl="node1" presStyleIdx="1" presStyleCnt="3"/>
      <dgm:spPr>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eciduous tree"/>
        </a:ext>
      </dgm:extLst>
    </dgm:pt>
    <dgm:pt modelId="{807F4C1C-8499-45A1-9698-B33829D287CD}" type="pres">
      <dgm:prSet presAssocID="{A48B9BCD-1CAF-4016-ADBD-6E6EC2D92EAB}" presName="spaceRect" presStyleCnt="0"/>
      <dgm:spPr/>
    </dgm:pt>
    <dgm:pt modelId="{83954D0E-F8FC-4E4E-BCF2-3F31D7F3AD82}" type="pres">
      <dgm:prSet presAssocID="{A48B9BCD-1CAF-4016-ADBD-6E6EC2D92EAB}" presName="textRect" presStyleLbl="revTx" presStyleIdx="1" presStyleCnt="3">
        <dgm:presLayoutVars>
          <dgm:chMax val="1"/>
          <dgm:chPref val="1"/>
        </dgm:presLayoutVars>
      </dgm:prSet>
      <dgm:spPr/>
    </dgm:pt>
    <dgm:pt modelId="{09FC923C-DA6C-4358-95FE-19506E79727A}" type="pres">
      <dgm:prSet presAssocID="{E9B36EBC-E724-494C-A321-57BB1B017936}" presName="sibTrans" presStyleCnt="0"/>
      <dgm:spPr/>
    </dgm:pt>
    <dgm:pt modelId="{14E72F49-16F6-4997-9446-8817D1519540}" type="pres">
      <dgm:prSet presAssocID="{CEF5903B-799D-4ED7-B7B0-B85FF15643EF}" presName="compNode" presStyleCnt="0"/>
      <dgm:spPr/>
    </dgm:pt>
    <dgm:pt modelId="{EF4023FB-F3FD-42E1-9A24-C128468E7078}" type="pres">
      <dgm:prSet presAssocID="{CEF5903B-799D-4ED7-B7B0-B85FF15643EF}"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usiness Growth"/>
        </a:ext>
      </dgm:extLst>
    </dgm:pt>
    <dgm:pt modelId="{7ACBB824-6434-454A-95CF-C1A1A006E981}" type="pres">
      <dgm:prSet presAssocID="{CEF5903B-799D-4ED7-B7B0-B85FF15643EF}" presName="spaceRect" presStyleCnt="0"/>
      <dgm:spPr/>
    </dgm:pt>
    <dgm:pt modelId="{C7397981-A2F8-4369-9C20-E673C447DC84}" type="pres">
      <dgm:prSet presAssocID="{CEF5903B-799D-4ED7-B7B0-B85FF15643EF}" presName="textRect" presStyleLbl="revTx" presStyleIdx="2" presStyleCnt="3">
        <dgm:presLayoutVars>
          <dgm:chMax val="1"/>
          <dgm:chPref val="1"/>
        </dgm:presLayoutVars>
      </dgm:prSet>
      <dgm:spPr/>
    </dgm:pt>
  </dgm:ptLst>
  <dgm:cxnLst>
    <dgm:cxn modelId="{A22F9235-B029-4A72-8FB8-CD28C757D204}" srcId="{A80884A4-4310-46C4-85C4-197DAC242790}" destId="{5CBD7D19-261B-49CE-817A-26703B4642BE}" srcOrd="0" destOrd="0" parTransId="{365CD569-B041-4626-98BE-EA8B8E3E51D2}" sibTransId="{8E1B31F6-D97E-4431-8689-78A557308FE9}"/>
    <dgm:cxn modelId="{8DC94F3A-797E-4E4F-96BF-AE23C392F028}" type="presOf" srcId="{CEF5903B-799D-4ED7-B7B0-B85FF15643EF}" destId="{C7397981-A2F8-4369-9C20-E673C447DC84}" srcOrd="0" destOrd="0" presId="urn:microsoft.com/office/officeart/2018/2/layout/IconLabelList"/>
    <dgm:cxn modelId="{FA68EC4F-F22A-4033-AFF0-2E81F7D87CA1}" type="presOf" srcId="{A48B9BCD-1CAF-4016-ADBD-6E6EC2D92EAB}" destId="{83954D0E-F8FC-4E4E-BCF2-3F31D7F3AD82}" srcOrd="0" destOrd="0" presId="urn:microsoft.com/office/officeart/2018/2/layout/IconLabelList"/>
    <dgm:cxn modelId="{53043988-5F0B-408C-955B-1C3BE9187B14}" srcId="{A80884A4-4310-46C4-85C4-197DAC242790}" destId="{CEF5903B-799D-4ED7-B7B0-B85FF15643EF}" srcOrd="2" destOrd="0" parTransId="{EE23D153-7745-433E-A276-67D011BF38C3}" sibTransId="{11675640-87B4-4A86-B618-BFD383F77490}"/>
    <dgm:cxn modelId="{DA81FA8B-F69C-48E2-8C7D-F73C421736DF}" srcId="{A80884A4-4310-46C4-85C4-197DAC242790}" destId="{A48B9BCD-1CAF-4016-ADBD-6E6EC2D92EAB}" srcOrd="1" destOrd="0" parTransId="{20A65F59-0B4F-4C2E-96E8-25531783E1DA}" sibTransId="{E9B36EBC-E724-494C-A321-57BB1B017936}"/>
    <dgm:cxn modelId="{7E48A1B2-FFDB-4819-8358-A5BEABC1D2F7}" type="presOf" srcId="{5CBD7D19-261B-49CE-817A-26703B4642BE}" destId="{FA97CC92-6172-46A4-A220-D77F4E6F002F}" srcOrd="0" destOrd="0" presId="urn:microsoft.com/office/officeart/2018/2/layout/IconLabelList"/>
    <dgm:cxn modelId="{6AC476D5-68AE-4180-8142-B142DFB88CB4}" type="presOf" srcId="{A80884A4-4310-46C4-85C4-197DAC242790}" destId="{8E63533D-636C-4BC0-ABAD-2BFA744E8383}" srcOrd="0" destOrd="0" presId="urn:microsoft.com/office/officeart/2018/2/layout/IconLabelList"/>
    <dgm:cxn modelId="{34DD878D-A8EF-4C03-BC0A-3646A74E1A13}" type="presParOf" srcId="{8E63533D-636C-4BC0-ABAD-2BFA744E8383}" destId="{6238D4C6-E3A4-4582-A87A-7D2442B66329}" srcOrd="0" destOrd="0" presId="urn:microsoft.com/office/officeart/2018/2/layout/IconLabelList"/>
    <dgm:cxn modelId="{58339087-E54C-4BA0-9BF9-E3FB685BDAA4}" type="presParOf" srcId="{6238D4C6-E3A4-4582-A87A-7D2442B66329}" destId="{FF1816F7-D8A6-485A-A058-17E9993907D5}" srcOrd="0" destOrd="0" presId="urn:microsoft.com/office/officeart/2018/2/layout/IconLabelList"/>
    <dgm:cxn modelId="{90FC2EBE-295C-4D66-B693-1D2878707228}" type="presParOf" srcId="{6238D4C6-E3A4-4582-A87A-7D2442B66329}" destId="{6F8EA820-C0F6-4F0B-978C-E2C1347E973E}" srcOrd="1" destOrd="0" presId="urn:microsoft.com/office/officeart/2018/2/layout/IconLabelList"/>
    <dgm:cxn modelId="{84A3E5D6-BBDC-4DCA-906B-1F812D8F2DC1}" type="presParOf" srcId="{6238D4C6-E3A4-4582-A87A-7D2442B66329}" destId="{FA97CC92-6172-46A4-A220-D77F4E6F002F}" srcOrd="2" destOrd="0" presId="urn:microsoft.com/office/officeart/2018/2/layout/IconLabelList"/>
    <dgm:cxn modelId="{600C4560-BE06-4F1E-AE09-282675A13C7E}" type="presParOf" srcId="{8E63533D-636C-4BC0-ABAD-2BFA744E8383}" destId="{E7BD1D9B-5AF4-4F68-B467-AAA8F60680CF}" srcOrd="1" destOrd="0" presId="urn:microsoft.com/office/officeart/2018/2/layout/IconLabelList"/>
    <dgm:cxn modelId="{9BE67ADB-C3F3-42FB-9526-FBF6B7D04E03}" type="presParOf" srcId="{8E63533D-636C-4BC0-ABAD-2BFA744E8383}" destId="{42262371-A923-40AE-9385-C8766D5B7600}" srcOrd="2" destOrd="0" presId="urn:microsoft.com/office/officeart/2018/2/layout/IconLabelList"/>
    <dgm:cxn modelId="{D0959E86-19F6-47B1-8FE6-4C54FAC48BC6}" type="presParOf" srcId="{42262371-A923-40AE-9385-C8766D5B7600}" destId="{A278D16C-A1B2-43B7-A9A7-C55D92A2EC23}" srcOrd="0" destOrd="0" presId="urn:microsoft.com/office/officeart/2018/2/layout/IconLabelList"/>
    <dgm:cxn modelId="{6C0630BB-797B-4B3B-80F9-59ACFC5488B4}" type="presParOf" srcId="{42262371-A923-40AE-9385-C8766D5B7600}" destId="{807F4C1C-8499-45A1-9698-B33829D287CD}" srcOrd="1" destOrd="0" presId="urn:microsoft.com/office/officeart/2018/2/layout/IconLabelList"/>
    <dgm:cxn modelId="{F3CD6AAD-7C6E-4A2B-9F71-302D3CFC7B42}" type="presParOf" srcId="{42262371-A923-40AE-9385-C8766D5B7600}" destId="{83954D0E-F8FC-4E4E-BCF2-3F31D7F3AD82}" srcOrd="2" destOrd="0" presId="urn:microsoft.com/office/officeart/2018/2/layout/IconLabelList"/>
    <dgm:cxn modelId="{6335CF7E-55E1-43EF-ACA7-0CD8381EC900}" type="presParOf" srcId="{8E63533D-636C-4BC0-ABAD-2BFA744E8383}" destId="{09FC923C-DA6C-4358-95FE-19506E79727A}" srcOrd="3" destOrd="0" presId="urn:microsoft.com/office/officeart/2018/2/layout/IconLabelList"/>
    <dgm:cxn modelId="{E8EBC992-D0EE-4CB6-8CDD-D1B9F3A76614}" type="presParOf" srcId="{8E63533D-636C-4BC0-ABAD-2BFA744E8383}" destId="{14E72F49-16F6-4997-9446-8817D1519540}" srcOrd="4" destOrd="0" presId="urn:microsoft.com/office/officeart/2018/2/layout/IconLabelList"/>
    <dgm:cxn modelId="{9F0D742D-289C-4B32-A48F-30D53186EF2F}" type="presParOf" srcId="{14E72F49-16F6-4997-9446-8817D1519540}" destId="{EF4023FB-F3FD-42E1-9A24-C128468E7078}" srcOrd="0" destOrd="0" presId="urn:microsoft.com/office/officeart/2018/2/layout/IconLabelList"/>
    <dgm:cxn modelId="{8DCA30A3-7676-48D4-B8FD-8F9C280651DD}" type="presParOf" srcId="{14E72F49-16F6-4997-9446-8817D1519540}" destId="{7ACBB824-6434-454A-95CF-C1A1A006E981}" srcOrd="1" destOrd="0" presId="urn:microsoft.com/office/officeart/2018/2/layout/IconLabelList"/>
    <dgm:cxn modelId="{8BC1B6E5-2E08-4F5A-86B5-EC23B8849F09}" type="presParOf" srcId="{14E72F49-16F6-4997-9446-8817D1519540}" destId="{C7397981-A2F8-4369-9C20-E673C447DC84}"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E4620E9-BEA1-4FA4-AD16-943432D76529}" type="doc">
      <dgm:prSet loTypeId="urn:microsoft.com/office/officeart/2018/2/layout/IconLabelList" loCatId="icon" qsTypeId="urn:microsoft.com/office/officeart/2005/8/quickstyle/simple1" qsCatId="simple" csTypeId="urn:microsoft.com/office/officeart/2018/5/colors/Iconchunking_neutralbg_colorful1" csCatId="colorful" phldr="1"/>
      <dgm:spPr/>
      <dgm:t>
        <a:bodyPr/>
        <a:lstStyle/>
        <a:p>
          <a:endParaRPr lang="en-US"/>
        </a:p>
      </dgm:t>
    </dgm:pt>
    <dgm:pt modelId="{80CBF2DA-BBDC-44BD-ABE5-B06C5160EC87}">
      <dgm:prSet/>
      <dgm:spPr/>
      <dgm:t>
        <a:bodyPr/>
        <a:lstStyle/>
        <a:p>
          <a:r>
            <a:rPr lang="en-GB"/>
            <a:t>Young people will work with horses and receive a minimum unit of Level 1. </a:t>
          </a:r>
          <a:endParaRPr lang="en-US"/>
        </a:p>
      </dgm:t>
    </dgm:pt>
    <dgm:pt modelId="{A9475B2B-369F-42B2-9F2B-14B22488F8CE}" type="parTrans" cxnId="{9291EA83-D354-4EDE-85C2-73792736891B}">
      <dgm:prSet/>
      <dgm:spPr/>
      <dgm:t>
        <a:bodyPr/>
        <a:lstStyle/>
        <a:p>
          <a:endParaRPr lang="en-US"/>
        </a:p>
      </dgm:t>
    </dgm:pt>
    <dgm:pt modelId="{949ECC90-2C41-4153-A0D3-A8B46F0E635D}" type="sibTrans" cxnId="{9291EA83-D354-4EDE-85C2-73792736891B}">
      <dgm:prSet/>
      <dgm:spPr/>
      <dgm:t>
        <a:bodyPr/>
        <a:lstStyle/>
        <a:p>
          <a:endParaRPr lang="en-US"/>
        </a:p>
      </dgm:t>
    </dgm:pt>
    <dgm:pt modelId="{440486E8-68B3-493C-9646-8BE61168C31F}">
      <dgm:prSet/>
      <dgm:spPr/>
      <dgm:t>
        <a:bodyPr/>
        <a:lstStyle/>
        <a:p>
          <a:r>
            <a:rPr lang="en-GB" dirty="0"/>
            <a:t>Build an accredited personal career portfolio (PCP) &amp; Progressive Riding Certificate recognised by the British Horse Society (BHS). </a:t>
          </a:r>
          <a:endParaRPr lang="en-US" dirty="0"/>
        </a:p>
      </dgm:t>
    </dgm:pt>
    <dgm:pt modelId="{1D9C18D1-8406-4E3F-807C-07E400A3BEC1}" type="parTrans" cxnId="{C18A0D6A-9DDC-4547-89ED-A4F7E3D66D07}">
      <dgm:prSet/>
      <dgm:spPr/>
      <dgm:t>
        <a:bodyPr/>
        <a:lstStyle/>
        <a:p>
          <a:endParaRPr lang="en-US"/>
        </a:p>
      </dgm:t>
    </dgm:pt>
    <dgm:pt modelId="{73FA22FA-0982-4E12-9897-59B4236C1C96}" type="sibTrans" cxnId="{C18A0D6A-9DDC-4547-89ED-A4F7E3D66D07}">
      <dgm:prSet/>
      <dgm:spPr/>
      <dgm:t>
        <a:bodyPr/>
        <a:lstStyle/>
        <a:p>
          <a:endParaRPr lang="en-US"/>
        </a:p>
      </dgm:t>
    </dgm:pt>
    <dgm:pt modelId="{57C1A2FE-C993-498F-9BDA-14965461F3F5}" type="pres">
      <dgm:prSet presAssocID="{AE4620E9-BEA1-4FA4-AD16-943432D76529}" presName="root" presStyleCnt="0">
        <dgm:presLayoutVars>
          <dgm:dir/>
          <dgm:resizeHandles val="exact"/>
        </dgm:presLayoutVars>
      </dgm:prSet>
      <dgm:spPr/>
    </dgm:pt>
    <dgm:pt modelId="{EA0EFA48-41F2-488F-93AC-80B0D59533E4}" type="pres">
      <dgm:prSet presAssocID="{80CBF2DA-BBDC-44BD-ABE5-B06C5160EC87}" presName="compNode" presStyleCnt="0"/>
      <dgm:spPr/>
    </dgm:pt>
    <dgm:pt modelId="{50A91648-1647-4408-B67F-AEABB2EDF48D}" type="pres">
      <dgm:prSet presAssocID="{80CBF2DA-BBDC-44BD-ABE5-B06C5160EC87}"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orse"/>
        </a:ext>
      </dgm:extLst>
    </dgm:pt>
    <dgm:pt modelId="{38CF2890-00DF-4E72-A121-04E96F6DF1AD}" type="pres">
      <dgm:prSet presAssocID="{80CBF2DA-BBDC-44BD-ABE5-B06C5160EC87}" presName="spaceRect" presStyleCnt="0"/>
      <dgm:spPr/>
    </dgm:pt>
    <dgm:pt modelId="{FC7830EE-6151-420F-B4BE-02CFE2B87FDF}" type="pres">
      <dgm:prSet presAssocID="{80CBF2DA-BBDC-44BD-ABE5-B06C5160EC87}" presName="textRect" presStyleLbl="revTx" presStyleIdx="0" presStyleCnt="2">
        <dgm:presLayoutVars>
          <dgm:chMax val="1"/>
          <dgm:chPref val="1"/>
        </dgm:presLayoutVars>
      </dgm:prSet>
      <dgm:spPr/>
    </dgm:pt>
    <dgm:pt modelId="{BCDD7496-5BC2-4F4B-87A7-1D0447EB1DF8}" type="pres">
      <dgm:prSet presAssocID="{949ECC90-2C41-4153-A0D3-A8B46F0E635D}" presName="sibTrans" presStyleCnt="0"/>
      <dgm:spPr/>
    </dgm:pt>
    <dgm:pt modelId="{F1ECD6AC-9C4A-47CB-ADC2-120170F47BA5}" type="pres">
      <dgm:prSet presAssocID="{440486E8-68B3-493C-9646-8BE61168C31F}" presName="compNode" presStyleCnt="0"/>
      <dgm:spPr/>
    </dgm:pt>
    <dgm:pt modelId="{6E65D71B-8DAE-4C37-AF86-44AFF3EB69EE}" type="pres">
      <dgm:prSet presAssocID="{440486E8-68B3-493C-9646-8BE61168C31F}"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Office Worker"/>
        </a:ext>
      </dgm:extLst>
    </dgm:pt>
    <dgm:pt modelId="{2FC4B60C-A419-4521-92A0-BE7ECA9BAD00}" type="pres">
      <dgm:prSet presAssocID="{440486E8-68B3-493C-9646-8BE61168C31F}" presName="spaceRect" presStyleCnt="0"/>
      <dgm:spPr/>
    </dgm:pt>
    <dgm:pt modelId="{448F6FA2-64AE-47E3-B34A-2A79E3A152E4}" type="pres">
      <dgm:prSet presAssocID="{440486E8-68B3-493C-9646-8BE61168C31F}" presName="textRect" presStyleLbl="revTx" presStyleIdx="1" presStyleCnt="2">
        <dgm:presLayoutVars>
          <dgm:chMax val="1"/>
          <dgm:chPref val="1"/>
        </dgm:presLayoutVars>
      </dgm:prSet>
      <dgm:spPr/>
    </dgm:pt>
  </dgm:ptLst>
  <dgm:cxnLst>
    <dgm:cxn modelId="{3D5B2A20-767B-4BFC-8F8B-04A1314AEFB8}" type="presOf" srcId="{440486E8-68B3-493C-9646-8BE61168C31F}" destId="{448F6FA2-64AE-47E3-B34A-2A79E3A152E4}" srcOrd="0" destOrd="0" presId="urn:microsoft.com/office/officeart/2018/2/layout/IconLabelList"/>
    <dgm:cxn modelId="{C18A0D6A-9DDC-4547-89ED-A4F7E3D66D07}" srcId="{AE4620E9-BEA1-4FA4-AD16-943432D76529}" destId="{440486E8-68B3-493C-9646-8BE61168C31F}" srcOrd="1" destOrd="0" parTransId="{1D9C18D1-8406-4E3F-807C-07E400A3BEC1}" sibTransId="{73FA22FA-0982-4E12-9897-59B4236C1C96}"/>
    <dgm:cxn modelId="{B72F8E6D-16FA-4F93-8E5D-3992CB1216B0}" type="presOf" srcId="{80CBF2DA-BBDC-44BD-ABE5-B06C5160EC87}" destId="{FC7830EE-6151-420F-B4BE-02CFE2B87FDF}" srcOrd="0" destOrd="0" presId="urn:microsoft.com/office/officeart/2018/2/layout/IconLabelList"/>
    <dgm:cxn modelId="{EF269F4F-A3F4-4431-B569-85B873D90274}" type="presOf" srcId="{AE4620E9-BEA1-4FA4-AD16-943432D76529}" destId="{57C1A2FE-C993-498F-9BDA-14965461F3F5}" srcOrd="0" destOrd="0" presId="urn:microsoft.com/office/officeart/2018/2/layout/IconLabelList"/>
    <dgm:cxn modelId="{9291EA83-D354-4EDE-85C2-73792736891B}" srcId="{AE4620E9-BEA1-4FA4-AD16-943432D76529}" destId="{80CBF2DA-BBDC-44BD-ABE5-B06C5160EC87}" srcOrd="0" destOrd="0" parTransId="{A9475B2B-369F-42B2-9F2B-14B22488F8CE}" sibTransId="{949ECC90-2C41-4153-A0D3-A8B46F0E635D}"/>
    <dgm:cxn modelId="{23162A43-F5DF-4E6F-9A0E-AE3FD4708CCC}" type="presParOf" srcId="{57C1A2FE-C993-498F-9BDA-14965461F3F5}" destId="{EA0EFA48-41F2-488F-93AC-80B0D59533E4}" srcOrd="0" destOrd="0" presId="urn:microsoft.com/office/officeart/2018/2/layout/IconLabelList"/>
    <dgm:cxn modelId="{86810883-1162-48F1-BE34-078B8B54AC5B}" type="presParOf" srcId="{EA0EFA48-41F2-488F-93AC-80B0D59533E4}" destId="{50A91648-1647-4408-B67F-AEABB2EDF48D}" srcOrd="0" destOrd="0" presId="urn:microsoft.com/office/officeart/2018/2/layout/IconLabelList"/>
    <dgm:cxn modelId="{2B645A40-2838-4AF2-9A3F-29F1967D8D97}" type="presParOf" srcId="{EA0EFA48-41F2-488F-93AC-80B0D59533E4}" destId="{38CF2890-00DF-4E72-A121-04E96F6DF1AD}" srcOrd="1" destOrd="0" presId="urn:microsoft.com/office/officeart/2018/2/layout/IconLabelList"/>
    <dgm:cxn modelId="{FD6EE6ED-BBE2-43D6-A8A3-C1889731DCBA}" type="presParOf" srcId="{EA0EFA48-41F2-488F-93AC-80B0D59533E4}" destId="{FC7830EE-6151-420F-B4BE-02CFE2B87FDF}" srcOrd="2" destOrd="0" presId="urn:microsoft.com/office/officeart/2018/2/layout/IconLabelList"/>
    <dgm:cxn modelId="{09E484B0-AAB8-497F-9619-C4A07EF10E91}" type="presParOf" srcId="{57C1A2FE-C993-498F-9BDA-14965461F3F5}" destId="{BCDD7496-5BC2-4F4B-87A7-1D0447EB1DF8}" srcOrd="1" destOrd="0" presId="urn:microsoft.com/office/officeart/2018/2/layout/IconLabelList"/>
    <dgm:cxn modelId="{F5EE35DE-069A-4859-A865-1A42AA69A149}" type="presParOf" srcId="{57C1A2FE-C993-498F-9BDA-14965461F3F5}" destId="{F1ECD6AC-9C4A-47CB-ADC2-120170F47BA5}" srcOrd="2" destOrd="0" presId="urn:microsoft.com/office/officeart/2018/2/layout/IconLabelList"/>
    <dgm:cxn modelId="{4889BEA2-DA54-45EC-8855-70F1EBCDE39C}" type="presParOf" srcId="{F1ECD6AC-9C4A-47CB-ADC2-120170F47BA5}" destId="{6E65D71B-8DAE-4C37-AF86-44AFF3EB69EE}" srcOrd="0" destOrd="0" presId="urn:microsoft.com/office/officeart/2018/2/layout/IconLabelList"/>
    <dgm:cxn modelId="{50979E51-419C-4205-9132-D911E861B35C}" type="presParOf" srcId="{F1ECD6AC-9C4A-47CB-ADC2-120170F47BA5}" destId="{2FC4B60C-A419-4521-92A0-BE7ECA9BAD00}" srcOrd="1" destOrd="0" presId="urn:microsoft.com/office/officeart/2018/2/layout/IconLabelList"/>
    <dgm:cxn modelId="{0D637CBD-4BA4-4DF9-B2A8-9EE380993A8B}" type="presParOf" srcId="{F1ECD6AC-9C4A-47CB-ADC2-120170F47BA5}" destId="{448F6FA2-64AE-47E3-B34A-2A79E3A152E4}"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EEEC3D5-BF63-41A3-BC73-6CF41D90F024}" type="doc">
      <dgm:prSet loTypeId="urn:microsoft.com/office/officeart/2005/8/layout/default" loCatId="list" qsTypeId="urn:microsoft.com/office/officeart/2005/8/quickstyle/simple1" qsCatId="simple" csTypeId="urn:microsoft.com/office/officeart/2005/8/colors/colorful5" csCatId="colorful" phldr="1"/>
      <dgm:spPr/>
      <dgm:t>
        <a:bodyPr/>
        <a:lstStyle/>
        <a:p>
          <a:endParaRPr lang="en-GB"/>
        </a:p>
      </dgm:t>
    </dgm:pt>
    <dgm:pt modelId="{0E78A285-06F2-468A-9223-48E9A5635C50}">
      <dgm:prSet phldrT="[Text]"/>
      <dgm:spPr>
        <a:solidFill>
          <a:srgbClr val="8C43A0"/>
        </a:solidFill>
      </dgm:spPr>
      <dgm:t>
        <a:bodyPr/>
        <a:lstStyle/>
        <a:p>
          <a:r>
            <a:rPr lang="en-GB" dirty="0"/>
            <a:t>Establish a VRU to deliver the core function</a:t>
          </a:r>
        </a:p>
      </dgm:t>
    </dgm:pt>
    <dgm:pt modelId="{25E021BC-4C81-410F-8F09-43CFEC655F88}" type="parTrans" cxnId="{2A72F33B-64DA-49CF-92DF-1EC25676DF41}">
      <dgm:prSet/>
      <dgm:spPr/>
      <dgm:t>
        <a:bodyPr/>
        <a:lstStyle/>
        <a:p>
          <a:endParaRPr lang="en-GB"/>
        </a:p>
      </dgm:t>
    </dgm:pt>
    <dgm:pt modelId="{0B23DCD5-D459-4D03-84F8-FC03E077A474}" type="sibTrans" cxnId="{2A72F33B-64DA-49CF-92DF-1EC25676DF41}">
      <dgm:prSet/>
      <dgm:spPr/>
      <dgm:t>
        <a:bodyPr/>
        <a:lstStyle/>
        <a:p>
          <a:endParaRPr lang="en-GB"/>
        </a:p>
      </dgm:t>
    </dgm:pt>
    <dgm:pt modelId="{44D63F22-F1DC-42AA-920B-766C3F1650C0}">
      <dgm:prSet phldrT="[Text]"/>
      <dgm:spPr>
        <a:solidFill>
          <a:srgbClr val="395DA9"/>
        </a:solidFill>
      </dgm:spPr>
      <dgm:t>
        <a:bodyPr/>
        <a:lstStyle/>
        <a:p>
          <a:r>
            <a:rPr lang="en-GB" dirty="0"/>
            <a:t>Produce a Response Strategy </a:t>
          </a:r>
        </a:p>
      </dgm:t>
    </dgm:pt>
    <dgm:pt modelId="{48A7D7FA-8936-4A3E-A692-CEA15551EF41}" type="parTrans" cxnId="{BC1D9ACA-A05D-4D90-98EF-3118067FBA8D}">
      <dgm:prSet/>
      <dgm:spPr/>
      <dgm:t>
        <a:bodyPr/>
        <a:lstStyle/>
        <a:p>
          <a:endParaRPr lang="en-GB"/>
        </a:p>
      </dgm:t>
    </dgm:pt>
    <dgm:pt modelId="{F738D17D-D4DE-4178-9B98-9B1806CB21E1}" type="sibTrans" cxnId="{BC1D9ACA-A05D-4D90-98EF-3118067FBA8D}">
      <dgm:prSet/>
      <dgm:spPr/>
      <dgm:t>
        <a:bodyPr/>
        <a:lstStyle/>
        <a:p>
          <a:endParaRPr lang="en-GB"/>
        </a:p>
      </dgm:t>
    </dgm:pt>
    <dgm:pt modelId="{3D7C5911-2DD1-4BFC-BC15-EFE8A22C06D5}">
      <dgm:prSet phldrT="[Text]"/>
      <dgm:spPr>
        <a:solidFill>
          <a:srgbClr val="8C43A0"/>
        </a:solidFill>
      </dgm:spPr>
      <dgm:t>
        <a:bodyPr/>
        <a:lstStyle/>
        <a:p>
          <a:r>
            <a:rPr lang="en-GB" dirty="0"/>
            <a:t>Spend 20% of the grant on interventions</a:t>
          </a:r>
          <a:endParaRPr lang="en-GB" u="sng" dirty="0"/>
        </a:p>
      </dgm:t>
    </dgm:pt>
    <dgm:pt modelId="{52667E14-CB36-4A36-ABEB-2876E3548346}" type="parTrans" cxnId="{2E225447-53EE-45CF-A441-2A4950D99438}">
      <dgm:prSet/>
      <dgm:spPr/>
      <dgm:t>
        <a:bodyPr/>
        <a:lstStyle/>
        <a:p>
          <a:endParaRPr lang="en-GB"/>
        </a:p>
      </dgm:t>
    </dgm:pt>
    <dgm:pt modelId="{18E4ACCF-2163-421C-93BD-CC110DAE15F7}" type="sibTrans" cxnId="{2E225447-53EE-45CF-A441-2A4950D99438}">
      <dgm:prSet/>
      <dgm:spPr/>
      <dgm:t>
        <a:bodyPr/>
        <a:lstStyle/>
        <a:p>
          <a:endParaRPr lang="en-GB"/>
        </a:p>
      </dgm:t>
    </dgm:pt>
    <dgm:pt modelId="{17C3E695-F713-4DA2-AFEE-918A7D970065}">
      <dgm:prSet/>
      <dgm:spPr>
        <a:solidFill>
          <a:srgbClr val="395DA9"/>
        </a:solidFill>
      </dgm:spPr>
      <dgm:t>
        <a:bodyPr/>
        <a:lstStyle/>
        <a:p>
          <a:r>
            <a:rPr lang="en-GB" dirty="0"/>
            <a:t>Adopt a public health approach</a:t>
          </a:r>
        </a:p>
      </dgm:t>
    </dgm:pt>
    <dgm:pt modelId="{D08A6307-39CC-4BAD-B2D3-EFC2EC851DB0}" type="parTrans" cxnId="{E5F7843F-C12D-4292-B24C-7AB2FB63152F}">
      <dgm:prSet/>
      <dgm:spPr/>
      <dgm:t>
        <a:bodyPr/>
        <a:lstStyle/>
        <a:p>
          <a:endParaRPr lang="en-GB"/>
        </a:p>
      </dgm:t>
    </dgm:pt>
    <dgm:pt modelId="{4BC812F3-1F34-435D-B97B-3242FCAC83C9}" type="sibTrans" cxnId="{E5F7843F-C12D-4292-B24C-7AB2FB63152F}">
      <dgm:prSet/>
      <dgm:spPr/>
      <dgm:t>
        <a:bodyPr/>
        <a:lstStyle/>
        <a:p>
          <a:endParaRPr lang="en-GB"/>
        </a:p>
      </dgm:t>
    </dgm:pt>
    <dgm:pt modelId="{E8A1352A-E172-4367-B745-6C2C68831705}">
      <dgm:prSet/>
      <dgm:spPr>
        <a:solidFill>
          <a:srgbClr val="8C43A0"/>
        </a:solidFill>
      </dgm:spPr>
      <dgm:t>
        <a:bodyPr/>
        <a:lstStyle/>
        <a:p>
          <a:r>
            <a:rPr lang="en-GB" dirty="0"/>
            <a:t>Produce a Strategic Needs Assessment </a:t>
          </a:r>
        </a:p>
      </dgm:t>
    </dgm:pt>
    <dgm:pt modelId="{5D8585EC-FCA0-4A9B-9042-485A2CF501F4}" type="parTrans" cxnId="{013435FA-629D-492A-BE07-08C3F99DB10E}">
      <dgm:prSet/>
      <dgm:spPr/>
      <dgm:t>
        <a:bodyPr/>
        <a:lstStyle/>
        <a:p>
          <a:endParaRPr lang="en-GB"/>
        </a:p>
      </dgm:t>
    </dgm:pt>
    <dgm:pt modelId="{2DC796FB-5949-4319-8339-6C9DF10AC784}" type="sibTrans" cxnId="{013435FA-629D-492A-BE07-08C3F99DB10E}">
      <dgm:prSet/>
      <dgm:spPr/>
      <dgm:t>
        <a:bodyPr/>
        <a:lstStyle/>
        <a:p>
          <a:endParaRPr lang="en-GB"/>
        </a:p>
      </dgm:t>
    </dgm:pt>
    <dgm:pt modelId="{B7486AEC-3C47-4FEA-9BB9-C067960F5279}">
      <dgm:prSet/>
      <dgm:spPr>
        <a:solidFill>
          <a:srgbClr val="395DA9"/>
        </a:solidFill>
      </dgm:spPr>
      <dgm:t>
        <a:bodyPr/>
        <a:lstStyle/>
        <a:p>
          <a:r>
            <a:rPr lang="en-GB" dirty="0"/>
            <a:t>Participate in the national evaluation </a:t>
          </a:r>
        </a:p>
      </dgm:t>
    </dgm:pt>
    <dgm:pt modelId="{26FA4C15-6070-4BF2-A543-174BBBB756B0}" type="parTrans" cxnId="{50B97EB0-5EBA-4D55-B3B4-5544C1E5EAF6}">
      <dgm:prSet/>
      <dgm:spPr/>
      <dgm:t>
        <a:bodyPr/>
        <a:lstStyle/>
        <a:p>
          <a:endParaRPr lang="en-GB"/>
        </a:p>
      </dgm:t>
    </dgm:pt>
    <dgm:pt modelId="{15CEC024-CC42-4965-9E87-9666C9C11EE7}" type="sibTrans" cxnId="{50B97EB0-5EBA-4D55-B3B4-5544C1E5EAF6}">
      <dgm:prSet/>
      <dgm:spPr/>
      <dgm:t>
        <a:bodyPr/>
        <a:lstStyle/>
        <a:p>
          <a:endParaRPr lang="en-GB"/>
        </a:p>
      </dgm:t>
    </dgm:pt>
    <dgm:pt modelId="{4A35EC1B-E099-4CC5-A321-F9E00DCF28C2}" type="pres">
      <dgm:prSet presAssocID="{5EEEC3D5-BF63-41A3-BC73-6CF41D90F024}" presName="diagram" presStyleCnt="0">
        <dgm:presLayoutVars>
          <dgm:dir/>
          <dgm:resizeHandles val="exact"/>
        </dgm:presLayoutVars>
      </dgm:prSet>
      <dgm:spPr/>
    </dgm:pt>
    <dgm:pt modelId="{F5558D1E-2587-42ED-B9CC-DBF43EA123CD}" type="pres">
      <dgm:prSet presAssocID="{0E78A285-06F2-468A-9223-48E9A5635C50}" presName="node" presStyleLbl="node1" presStyleIdx="0" presStyleCnt="6" custScaleY="72900" custLinFactNeighborX="8702" custLinFactNeighborY="7695">
        <dgm:presLayoutVars>
          <dgm:bulletEnabled val="1"/>
        </dgm:presLayoutVars>
      </dgm:prSet>
      <dgm:spPr/>
    </dgm:pt>
    <dgm:pt modelId="{9EA04C3A-C072-4BB2-83D9-33E7082E4492}" type="pres">
      <dgm:prSet presAssocID="{0B23DCD5-D459-4D03-84F8-FC03E077A474}" presName="sibTrans" presStyleCnt="0"/>
      <dgm:spPr/>
    </dgm:pt>
    <dgm:pt modelId="{D3DFEDBC-D7DA-4382-92BD-E5A2540493C0}" type="pres">
      <dgm:prSet presAssocID="{17C3E695-F713-4DA2-AFEE-918A7D970065}" presName="node" presStyleLbl="node1" presStyleIdx="1" presStyleCnt="6" custScaleY="72900" custLinFactNeighborX="4875" custLinFactNeighborY="8088">
        <dgm:presLayoutVars>
          <dgm:bulletEnabled val="1"/>
        </dgm:presLayoutVars>
      </dgm:prSet>
      <dgm:spPr/>
    </dgm:pt>
    <dgm:pt modelId="{9C087CBE-E2A2-40B0-9678-15DCB8D8610F}" type="pres">
      <dgm:prSet presAssocID="{4BC812F3-1F34-435D-B97B-3242FCAC83C9}" presName="sibTrans" presStyleCnt="0"/>
      <dgm:spPr/>
    </dgm:pt>
    <dgm:pt modelId="{EAE4203C-A327-4826-9ACD-AF58C88F3175}" type="pres">
      <dgm:prSet presAssocID="{E8A1352A-E172-4367-B745-6C2C68831705}" presName="node" presStyleLbl="node1" presStyleIdx="2" presStyleCnt="6" custScaleY="72900" custLinFactNeighborX="4623" custLinFactNeighborY="8088">
        <dgm:presLayoutVars>
          <dgm:bulletEnabled val="1"/>
        </dgm:presLayoutVars>
      </dgm:prSet>
      <dgm:spPr/>
    </dgm:pt>
    <dgm:pt modelId="{5A5F1FE0-DAD6-49BF-B5C5-AE8B1CC8F10F}" type="pres">
      <dgm:prSet presAssocID="{2DC796FB-5949-4319-8339-6C9DF10AC784}" presName="sibTrans" presStyleCnt="0"/>
      <dgm:spPr/>
    </dgm:pt>
    <dgm:pt modelId="{E87F0640-02BA-41E0-A0D6-03AADA6A43A9}" type="pres">
      <dgm:prSet presAssocID="{44D63F22-F1DC-42AA-920B-766C3F1650C0}" presName="node" presStyleLbl="node1" presStyleIdx="3" presStyleCnt="6" custScaleY="72900" custLinFactNeighborX="8702" custLinFactNeighborY="732">
        <dgm:presLayoutVars>
          <dgm:bulletEnabled val="1"/>
        </dgm:presLayoutVars>
      </dgm:prSet>
      <dgm:spPr/>
    </dgm:pt>
    <dgm:pt modelId="{4F971666-B058-42DA-89ED-78ACA758373D}" type="pres">
      <dgm:prSet presAssocID="{F738D17D-D4DE-4178-9B98-9B1806CB21E1}" presName="sibTrans" presStyleCnt="0"/>
      <dgm:spPr/>
    </dgm:pt>
    <dgm:pt modelId="{522615FB-C181-41B9-890C-E73E0EA4C2D1}" type="pres">
      <dgm:prSet presAssocID="{3D7C5911-2DD1-4BFC-BC15-EFE8A22C06D5}" presName="node" presStyleLbl="node1" presStyleIdx="4" presStyleCnt="6" custScaleY="72900" custLinFactNeighborX="4875" custLinFactNeighborY="-1468">
        <dgm:presLayoutVars>
          <dgm:bulletEnabled val="1"/>
        </dgm:presLayoutVars>
      </dgm:prSet>
      <dgm:spPr/>
    </dgm:pt>
    <dgm:pt modelId="{09353AA6-7DCC-40C0-B72B-CB37CE0C0144}" type="pres">
      <dgm:prSet presAssocID="{18E4ACCF-2163-421C-93BD-CC110DAE15F7}" presName="sibTrans" presStyleCnt="0"/>
      <dgm:spPr/>
    </dgm:pt>
    <dgm:pt modelId="{3BA2E1EC-DAA7-4111-8961-56CCF4A3AE74}" type="pres">
      <dgm:prSet presAssocID="{B7486AEC-3C47-4FEA-9BB9-C067960F5279}" presName="node" presStyleLbl="node1" presStyleIdx="5" presStyleCnt="6" custScaleY="72900" custLinFactNeighborX="-440" custLinFactNeighborY="-735">
        <dgm:presLayoutVars>
          <dgm:bulletEnabled val="1"/>
        </dgm:presLayoutVars>
      </dgm:prSet>
      <dgm:spPr/>
    </dgm:pt>
  </dgm:ptLst>
  <dgm:cxnLst>
    <dgm:cxn modelId="{CF222B34-065C-4D30-A30B-7A9D8D06CC68}" type="presOf" srcId="{E8A1352A-E172-4367-B745-6C2C68831705}" destId="{EAE4203C-A327-4826-9ACD-AF58C88F3175}" srcOrd="0" destOrd="0" presId="urn:microsoft.com/office/officeart/2005/8/layout/default"/>
    <dgm:cxn modelId="{2A72F33B-64DA-49CF-92DF-1EC25676DF41}" srcId="{5EEEC3D5-BF63-41A3-BC73-6CF41D90F024}" destId="{0E78A285-06F2-468A-9223-48E9A5635C50}" srcOrd="0" destOrd="0" parTransId="{25E021BC-4C81-410F-8F09-43CFEC655F88}" sibTransId="{0B23DCD5-D459-4D03-84F8-FC03E077A474}"/>
    <dgm:cxn modelId="{E5F7843F-C12D-4292-B24C-7AB2FB63152F}" srcId="{5EEEC3D5-BF63-41A3-BC73-6CF41D90F024}" destId="{17C3E695-F713-4DA2-AFEE-918A7D970065}" srcOrd="1" destOrd="0" parTransId="{D08A6307-39CC-4BAD-B2D3-EFC2EC851DB0}" sibTransId="{4BC812F3-1F34-435D-B97B-3242FCAC83C9}"/>
    <dgm:cxn modelId="{89AE945F-6995-48A5-8929-117A2CC76D5F}" type="presOf" srcId="{17C3E695-F713-4DA2-AFEE-918A7D970065}" destId="{D3DFEDBC-D7DA-4382-92BD-E5A2540493C0}" srcOrd="0" destOrd="0" presId="urn:microsoft.com/office/officeart/2005/8/layout/default"/>
    <dgm:cxn modelId="{7FCCD961-0BFC-43E6-A70D-548A10AE9A84}" type="presOf" srcId="{0E78A285-06F2-468A-9223-48E9A5635C50}" destId="{F5558D1E-2587-42ED-B9CC-DBF43EA123CD}" srcOrd="0" destOrd="0" presId="urn:microsoft.com/office/officeart/2005/8/layout/default"/>
    <dgm:cxn modelId="{2E225447-53EE-45CF-A441-2A4950D99438}" srcId="{5EEEC3D5-BF63-41A3-BC73-6CF41D90F024}" destId="{3D7C5911-2DD1-4BFC-BC15-EFE8A22C06D5}" srcOrd="4" destOrd="0" parTransId="{52667E14-CB36-4A36-ABEB-2876E3548346}" sibTransId="{18E4ACCF-2163-421C-93BD-CC110DAE15F7}"/>
    <dgm:cxn modelId="{1A975989-DAB7-424D-AEF1-7B39F2CE06B9}" type="presOf" srcId="{3D7C5911-2DD1-4BFC-BC15-EFE8A22C06D5}" destId="{522615FB-C181-41B9-890C-E73E0EA4C2D1}" srcOrd="0" destOrd="0" presId="urn:microsoft.com/office/officeart/2005/8/layout/default"/>
    <dgm:cxn modelId="{8B244BA4-EA5B-45F0-9FAB-E0AF9A652BDA}" type="presOf" srcId="{B7486AEC-3C47-4FEA-9BB9-C067960F5279}" destId="{3BA2E1EC-DAA7-4111-8961-56CCF4A3AE74}" srcOrd="0" destOrd="0" presId="urn:microsoft.com/office/officeart/2005/8/layout/default"/>
    <dgm:cxn modelId="{96642AA8-709E-47F0-8D5D-A8EF099D034F}" type="presOf" srcId="{44D63F22-F1DC-42AA-920B-766C3F1650C0}" destId="{E87F0640-02BA-41E0-A0D6-03AADA6A43A9}" srcOrd="0" destOrd="0" presId="urn:microsoft.com/office/officeart/2005/8/layout/default"/>
    <dgm:cxn modelId="{50B97EB0-5EBA-4D55-B3B4-5544C1E5EAF6}" srcId="{5EEEC3D5-BF63-41A3-BC73-6CF41D90F024}" destId="{B7486AEC-3C47-4FEA-9BB9-C067960F5279}" srcOrd="5" destOrd="0" parTransId="{26FA4C15-6070-4BF2-A543-174BBBB756B0}" sibTransId="{15CEC024-CC42-4965-9E87-9666C9C11EE7}"/>
    <dgm:cxn modelId="{BC1D9ACA-A05D-4D90-98EF-3118067FBA8D}" srcId="{5EEEC3D5-BF63-41A3-BC73-6CF41D90F024}" destId="{44D63F22-F1DC-42AA-920B-766C3F1650C0}" srcOrd="3" destOrd="0" parTransId="{48A7D7FA-8936-4A3E-A692-CEA15551EF41}" sibTransId="{F738D17D-D4DE-4178-9B98-9B1806CB21E1}"/>
    <dgm:cxn modelId="{304CEDF4-93F5-4AA7-BAA8-87ACAE3BAFFD}" type="presOf" srcId="{5EEEC3D5-BF63-41A3-BC73-6CF41D90F024}" destId="{4A35EC1B-E099-4CC5-A321-F9E00DCF28C2}" srcOrd="0" destOrd="0" presId="urn:microsoft.com/office/officeart/2005/8/layout/default"/>
    <dgm:cxn modelId="{013435FA-629D-492A-BE07-08C3F99DB10E}" srcId="{5EEEC3D5-BF63-41A3-BC73-6CF41D90F024}" destId="{E8A1352A-E172-4367-B745-6C2C68831705}" srcOrd="2" destOrd="0" parTransId="{5D8585EC-FCA0-4A9B-9042-485A2CF501F4}" sibTransId="{2DC796FB-5949-4319-8339-6C9DF10AC784}"/>
    <dgm:cxn modelId="{BC0BC749-39A1-4042-ADA1-50EEB7A7C882}" type="presParOf" srcId="{4A35EC1B-E099-4CC5-A321-F9E00DCF28C2}" destId="{F5558D1E-2587-42ED-B9CC-DBF43EA123CD}" srcOrd="0" destOrd="0" presId="urn:microsoft.com/office/officeart/2005/8/layout/default"/>
    <dgm:cxn modelId="{F11F1363-36EC-496A-A565-4765572470C7}" type="presParOf" srcId="{4A35EC1B-E099-4CC5-A321-F9E00DCF28C2}" destId="{9EA04C3A-C072-4BB2-83D9-33E7082E4492}" srcOrd="1" destOrd="0" presId="urn:microsoft.com/office/officeart/2005/8/layout/default"/>
    <dgm:cxn modelId="{2E4AA1A8-CB25-4AE0-9473-C969FC4C5A91}" type="presParOf" srcId="{4A35EC1B-E099-4CC5-A321-F9E00DCF28C2}" destId="{D3DFEDBC-D7DA-4382-92BD-E5A2540493C0}" srcOrd="2" destOrd="0" presId="urn:microsoft.com/office/officeart/2005/8/layout/default"/>
    <dgm:cxn modelId="{CBBE288F-F89B-4194-B14E-B04C4DBB8727}" type="presParOf" srcId="{4A35EC1B-E099-4CC5-A321-F9E00DCF28C2}" destId="{9C087CBE-E2A2-40B0-9678-15DCB8D8610F}" srcOrd="3" destOrd="0" presId="urn:microsoft.com/office/officeart/2005/8/layout/default"/>
    <dgm:cxn modelId="{266C522D-EDE0-4205-BDD4-58EB9D19D4B6}" type="presParOf" srcId="{4A35EC1B-E099-4CC5-A321-F9E00DCF28C2}" destId="{EAE4203C-A327-4826-9ACD-AF58C88F3175}" srcOrd="4" destOrd="0" presId="urn:microsoft.com/office/officeart/2005/8/layout/default"/>
    <dgm:cxn modelId="{798B6289-C7D5-4627-9671-41E32760D066}" type="presParOf" srcId="{4A35EC1B-E099-4CC5-A321-F9E00DCF28C2}" destId="{5A5F1FE0-DAD6-49BF-B5C5-AE8B1CC8F10F}" srcOrd="5" destOrd="0" presId="urn:microsoft.com/office/officeart/2005/8/layout/default"/>
    <dgm:cxn modelId="{8EE5439E-B7AC-4F92-9459-6F7431C84492}" type="presParOf" srcId="{4A35EC1B-E099-4CC5-A321-F9E00DCF28C2}" destId="{E87F0640-02BA-41E0-A0D6-03AADA6A43A9}" srcOrd="6" destOrd="0" presId="urn:microsoft.com/office/officeart/2005/8/layout/default"/>
    <dgm:cxn modelId="{8B8AB5CD-9585-4D8B-932A-90C8D0658E51}" type="presParOf" srcId="{4A35EC1B-E099-4CC5-A321-F9E00DCF28C2}" destId="{4F971666-B058-42DA-89ED-78ACA758373D}" srcOrd="7" destOrd="0" presId="urn:microsoft.com/office/officeart/2005/8/layout/default"/>
    <dgm:cxn modelId="{C341BE2A-7326-4AB3-A770-B536BD7B5324}" type="presParOf" srcId="{4A35EC1B-E099-4CC5-A321-F9E00DCF28C2}" destId="{522615FB-C181-41B9-890C-E73E0EA4C2D1}" srcOrd="8" destOrd="0" presId="urn:microsoft.com/office/officeart/2005/8/layout/default"/>
    <dgm:cxn modelId="{C9829CFB-DFEF-4AE0-A0A0-2281FBA03D34}" type="presParOf" srcId="{4A35EC1B-E099-4CC5-A321-F9E00DCF28C2}" destId="{09353AA6-7DCC-40C0-B72B-CB37CE0C0144}" srcOrd="9" destOrd="0" presId="urn:microsoft.com/office/officeart/2005/8/layout/default"/>
    <dgm:cxn modelId="{7C7DA938-FF51-447E-8879-DA5210C36765}" type="presParOf" srcId="{4A35EC1B-E099-4CC5-A321-F9E00DCF28C2}" destId="{3BA2E1EC-DAA7-4111-8961-56CCF4A3AE74}"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5.xml><?xml version="1.0" encoding="utf-8"?>
<dgm:dataModel xmlns:dgm="http://schemas.openxmlformats.org/drawingml/2006/diagram" xmlns:a="http://schemas.openxmlformats.org/drawingml/2006/main">
  <dgm:ptLst>
    <dgm:pt modelId="{219FD5B9-A5E4-4C57-B3D2-48D776399C9F}" type="doc">
      <dgm:prSet loTypeId="urn:microsoft.com/office/officeart/2005/8/layout/hProcess11" loCatId="process" qsTypeId="urn:microsoft.com/office/officeart/2005/8/quickstyle/simple1" qsCatId="simple" csTypeId="urn:microsoft.com/office/officeart/2005/8/colors/accent1_2" csCatId="accent1" phldr="1"/>
      <dgm:spPr/>
      <dgm:t>
        <a:bodyPr/>
        <a:lstStyle/>
        <a:p>
          <a:endParaRPr lang="en-GB"/>
        </a:p>
      </dgm:t>
    </dgm:pt>
    <dgm:pt modelId="{2FF0FAB9-48FD-4C47-8488-55B9ED3BAB13}">
      <dgm:prSet/>
      <dgm:spPr/>
      <dgm:t>
        <a:bodyPr/>
        <a:lstStyle/>
        <a:p>
          <a:pPr rtl="0">
            <a:lnSpc>
              <a:spcPct val="110000"/>
            </a:lnSpc>
          </a:pPr>
          <a:r>
            <a:rPr lang="en-GB" b="0" dirty="0">
              <a:latin typeface="Arial" panose="020B0604020202020204" pitchFamily="34" charset="0"/>
              <a:cs typeface="Arial" panose="020B0604020202020204" pitchFamily="34" charset="0"/>
            </a:rPr>
            <a:t>Public Health Approach </a:t>
          </a:r>
        </a:p>
      </dgm:t>
    </dgm:pt>
    <dgm:pt modelId="{7FEA8C1E-F37C-4297-B615-9D566F3E03F6}" type="parTrans" cxnId="{DA150AA9-0E5E-4072-9AD1-B23091E7851B}">
      <dgm:prSet/>
      <dgm:spPr/>
      <dgm:t>
        <a:bodyPr/>
        <a:lstStyle/>
        <a:p>
          <a:endParaRPr lang="en-GB"/>
        </a:p>
      </dgm:t>
    </dgm:pt>
    <dgm:pt modelId="{9BE866C6-AAF7-4430-B13F-9CD0CAF14535}" type="sibTrans" cxnId="{DA150AA9-0E5E-4072-9AD1-B23091E7851B}">
      <dgm:prSet/>
      <dgm:spPr/>
      <dgm:t>
        <a:bodyPr/>
        <a:lstStyle/>
        <a:p>
          <a:endParaRPr lang="en-GB"/>
        </a:p>
      </dgm:t>
    </dgm:pt>
    <dgm:pt modelId="{3CF84347-70C3-4D2B-AE88-F6B9CCED3A98}">
      <dgm:prSet/>
      <dgm:spPr/>
      <dgm:t>
        <a:bodyPr/>
        <a:lstStyle/>
        <a:p>
          <a:pPr rtl="0">
            <a:lnSpc>
              <a:spcPct val="110000"/>
            </a:lnSpc>
          </a:pPr>
          <a:r>
            <a:rPr lang="en-GB">
              <a:latin typeface="Arial" panose="020B0604020202020204" pitchFamily="34" charset="0"/>
              <a:cs typeface="Arial" panose="020B0604020202020204" pitchFamily="34" charset="0"/>
            </a:rPr>
            <a:t>Violence Prevention Alliance (VPA)</a:t>
          </a:r>
        </a:p>
      </dgm:t>
    </dgm:pt>
    <dgm:pt modelId="{C6B0193A-59AD-4DF2-8F02-040837991C55}" type="parTrans" cxnId="{F03A96EF-B514-4D68-9BD5-1813FB690F3F}">
      <dgm:prSet/>
      <dgm:spPr/>
      <dgm:t>
        <a:bodyPr/>
        <a:lstStyle/>
        <a:p>
          <a:endParaRPr lang="en-GB"/>
        </a:p>
      </dgm:t>
    </dgm:pt>
    <dgm:pt modelId="{327F383D-B318-4B67-A74A-E20D15DC038A}" type="sibTrans" cxnId="{F03A96EF-B514-4D68-9BD5-1813FB690F3F}">
      <dgm:prSet/>
      <dgm:spPr/>
      <dgm:t>
        <a:bodyPr/>
        <a:lstStyle/>
        <a:p>
          <a:endParaRPr lang="en-GB"/>
        </a:p>
      </dgm:t>
    </dgm:pt>
    <dgm:pt modelId="{14DCD258-FE46-4D34-BE23-053096BFC7CD}">
      <dgm:prSet/>
      <dgm:spPr/>
      <dgm:t>
        <a:bodyPr/>
        <a:lstStyle/>
        <a:p>
          <a:pPr rtl="0">
            <a:lnSpc>
              <a:spcPct val="110000"/>
            </a:lnSpc>
          </a:pPr>
          <a:r>
            <a:rPr lang="en-GB" dirty="0">
              <a:latin typeface="Arial" panose="020B0604020202020204" pitchFamily="34" charset="0"/>
              <a:cs typeface="Arial" panose="020B0604020202020204" pitchFamily="34" charset="0"/>
            </a:rPr>
            <a:t>Preventing Violence against Vulnerable People Alliance (PVVP)</a:t>
          </a:r>
        </a:p>
      </dgm:t>
    </dgm:pt>
    <dgm:pt modelId="{767F91CB-E7C6-4FFC-891F-DDCFEEDA0B9D}" type="parTrans" cxnId="{91A55970-5710-4EDA-95B8-ED64883F9C08}">
      <dgm:prSet/>
      <dgm:spPr/>
      <dgm:t>
        <a:bodyPr/>
        <a:lstStyle/>
        <a:p>
          <a:endParaRPr lang="en-GB"/>
        </a:p>
      </dgm:t>
    </dgm:pt>
    <dgm:pt modelId="{D7709027-5016-4B2B-8AAD-96861E94EE07}" type="sibTrans" cxnId="{91A55970-5710-4EDA-95B8-ED64883F9C08}">
      <dgm:prSet/>
      <dgm:spPr/>
      <dgm:t>
        <a:bodyPr/>
        <a:lstStyle/>
        <a:p>
          <a:endParaRPr lang="en-GB"/>
        </a:p>
      </dgm:t>
    </dgm:pt>
    <dgm:pt modelId="{EE01A22D-6307-459F-9798-8D53D8E3AE60}">
      <dgm:prSet/>
      <dgm:spPr/>
      <dgm:t>
        <a:bodyPr/>
        <a:lstStyle/>
        <a:p>
          <a:pPr rtl="0">
            <a:lnSpc>
              <a:spcPct val="110000"/>
            </a:lnSpc>
          </a:pPr>
          <a:r>
            <a:rPr lang="en-GB">
              <a:latin typeface="Arial" panose="020B0604020202020204" pitchFamily="34" charset="0"/>
              <a:cs typeface="Arial" panose="020B0604020202020204" pitchFamily="34" charset="0"/>
            </a:rPr>
            <a:t>Learning from the Gangs and Violence Commission</a:t>
          </a:r>
        </a:p>
      </dgm:t>
    </dgm:pt>
    <dgm:pt modelId="{144B5C65-A1F2-4624-99E9-C33A5A49DA48}" type="parTrans" cxnId="{FAA38401-C6BC-4970-B72D-64C043BF9A17}">
      <dgm:prSet/>
      <dgm:spPr/>
      <dgm:t>
        <a:bodyPr/>
        <a:lstStyle/>
        <a:p>
          <a:endParaRPr lang="en-GB"/>
        </a:p>
      </dgm:t>
    </dgm:pt>
    <dgm:pt modelId="{6D7DC4BF-90AF-4801-A7A7-C77882B77C95}" type="sibTrans" cxnId="{FAA38401-C6BC-4970-B72D-64C043BF9A17}">
      <dgm:prSet/>
      <dgm:spPr/>
      <dgm:t>
        <a:bodyPr/>
        <a:lstStyle/>
        <a:p>
          <a:endParaRPr lang="en-GB"/>
        </a:p>
      </dgm:t>
    </dgm:pt>
    <dgm:pt modelId="{8B80C9D0-7ECD-4547-8659-128832EBE505}">
      <dgm:prSet/>
      <dgm:spPr/>
      <dgm:t>
        <a:bodyPr/>
        <a:lstStyle/>
        <a:p>
          <a:pPr rtl="0">
            <a:lnSpc>
              <a:spcPct val="110000"/>
            </a:lnSpc>
          </a:pPr>
          <a:r>
            <a:rPr lang="en-GB" dirty="0">
              <a:latin typeface="Arial" panose="020B0604020202020204" pitchFamily="34" charset="0"/>
              <a:cs typeface="Arial" panose="020B0604020202020204" pitchFamily="34" charset="0"/>
            </a:rPr>
            <a:t>Learning from best practice elsewhere – e.g. </a:t>
          </a:r>
          <a:r>
            <a:rPr lang="en-GB">
              <a:latin typeface="Arial" panose="020B0604020202020204" pitchFamily="34" charset="0"/>
              <a:cs typeface="Arial" panose="020B0604020202020204" pitchFamily="34" charset="0"/>
            </a:rPr>
            <a:t>Glasgow</a:t>
          </a:r>
          <a:endParaRPr lang="en-GB" dirty="0">
            <a:latin typeface="Arial" panose="020B0604020202020204" pitchFamily="34" charset="0"/>
            <a:cs typeface="Arial" panose="020B0604020202020204" pitchFamily="34" charset="0"/>
          </a:endParaRPr>
        </a:p>
      </dgm:t>
    </dgm:pt>
    <dgm:pt modelId="{66632CE5-BE24-4BD8-95F7-0E78DFCAD54A}" type="parTrans" cxnId="{75B1931F-F1E3-47DF-97F3-8A7C3727FFB8}">
      <dgm:prSet/>
      <dgm:spPr/>
      <dgm:t>
        <a:bodyPr/>
        <a:lstStyle/>
        <a:p>
          <a:endParaRPr lang="en-GB"/>
        </a:p>
      </dgm:t>
    </dgm:pt>
    <dgm:pt modelId="{6644E789-683E-4E81-897B-021C4E141C19}" type="sibTrans" cxnId="{75B1931F-F1E3-47DF-97F3-8A7C3727FFB8}">
      <dgm:prSet/>
      <dgm:spPr/>
      <dgm:t>
        <a:bodyPr/>
        <a:lstStyle/>
        <a:p>
          <a:endParaRPr lang="en-GB"/>
        </a:p>
      </dgm:t>
    </dgm:pt>
    <dgm:pt modelId="{83686993-1A0A-4D9B-BC63-2595B32AF9BB}">
      <dgm:prSet/>
      <dgm:spPr/>
      <dgm:t>
        <a:bodyPr/>
        <a:lstStyle/>
        <a:p>
          <a:pPr rtl="0">
            <a:lnSpc>
              <a:spcPct val="110000"/>
            </a:lnSpc>
          </a:pPr>
          <a:r>
            <a:rPr lang="en-GB" dirty="0">
              <a:latin typeface="Arial" panose="020B0604020202020204" pitchFamily="34" charset="0"/>
              <a:cs typeface="Arial" panose="020B0604020202020204" pitchFamily="34" charset="0"/>
            </a:rPr>
            <a:t>Partnership Working/ Coproduction</a:t>
          </a:r>
        </a:p>
      </dgm:t>
    </dgm:pt>
    <dgm:pt modelId="{BBCFC922-60B0-4BF2-B135-6BF84D36291A}" type="parTrans" cxnId="{F614512D-55CB-4168-8E8E-9D5689F58561}">
      <dgm:prSet/>
      <dgm:spPr/>
      <dgm:t>
        <a:bodyPr/>
        <a:lstStyle/>
        <a:p>
          <a:endParaRPr lang="en-GB"/>
        </a:p>
      </dgm:t>
    </dgm:pt>
    <dgm:pt modelId="{FE74E2C1-94D3-4D9B-BE3A-BC5FB2978922}" type="sibTrans" cxnId="{F614512D-55CB-4168-8E8E-9D5689F58561}">
      <dgm:prSet/>
      <dgm:spPr/>
      <dgm:t>
        <a:bodyPr/>
        <a:lstStyle/>
        <a:p>
          <a:endParaRPr lang="en-GB"/>
        </a:p>
      </dgm:t>
    </dgm:pt>
    <dgm:pt modelId="{903816BF-5045-452E-A6E4-E62ED485CFD1}" type="pres">
      <dgm:prSet presAssocID="{219FD5B9-A5E4-4C57-B3D2-48D776399C9F}" presName="Name0" presStyleCnt="0">
        <dgm:presLayoutVars>
          <dgm:dir/>
          <dgm:resizeHandles val="exact"/>
        </dgm:presLayoutVars>
      </dgm:prSet>
      <dgm:spPr/>
    </dgm:pt>
    <dgm:pt modelId="{20B7527C-F76B-4452-BE24-6C387244EC53}" type="pres">
      <dgm:prSet presAssocID="{219FD5B9-A5E4-4C57-B3D2-48D776399C9F}" presName="arrow" presStyleLbl="bgShp" presStyleIdx="0" presStyleCnt="1"/>
      <dgm:spPr>
        <a:solidFill>
          <a:srgbClr val="00B0F0"/>
        </a:solidFill>
      </dgm:spPr>
    </dgm:pt>
    <dgm:pt modelId="{FF95468A-65A3-40F2-98D0-61B24E52AEEF}" type="pres">
      <dgm:prSet presAssocID="{219FD5B9-A5E4-4C57-B3D2-48D776399C9F}" presName="points" presStyleCnt="0"/>
      <dgm:spPr/>
    </dgm:pt>
    <dgm:pt modelId="{B24F5FCC-D5B0-4612-BBA0-FAA4BB553F26}" type="pres">
      <dgm:prSet presAssocID="{2FF0FAB9-48FD-4C47-8488-55B9ED3BAB13}" presName="compositeA" presStyleCnt="0"/>
      <dgm:spPr/>
    </dgm:pt>
    <dgm:pt modelId="{3D09CCAB-F0BA-4ED7-89E8-B02C74C5F062}" type="pres">
      <dgm:prSet presAssocID="{2FF0FAB9-48FD-4C47-8488-55B9ED3BAB13}" presName="textA" presStyleLbl="revTx" presStyleIdx="0" presStyleCnt="6">
        <dgm:presLayoutVars>
          <dgm:bulletEnabled val="1"/>
        </dgm:presLayoutVars>
      </dgm:prSet>
      <dgm:spPr/>
    </dgm:pt>
    <dgm:pt modelId="{02C6631A-B2C1-4DB7-BFFC-9169E67C8252}" type="pres">
      <dgm:prSet presAssocID="{2FF0FAB9-48FD-4C47-8488-55B9ED3BAB13}" presName="circleA" presStyleLbl="node1" presStyleIdx="0" presStyleCnt="6"/>
      <dgm:spPr>
        <a:solidFill>
          <a:srgbClr val="395DA9"/>
        </a:solidFill>
      </dgm:spPr>
    </dgm:pt>
    <dgm:pt modelId="{0B428F9D-107D-4BBD-9C04-BA6DFF6886B6}" type="pres">
      <dgm:prSet presAssocID="{2FF0FAB9-48FD-4C47-8488-55B9ED3BAB13}" presName="spaceA" presStyleCnt="0"/>
      <dgm:spPr/>
    </dgm:pt>
    <dgm:pt modelId="{115761C6-0264-4524-896E-0A5369CF4C7F}" type="pres">
      <dgm:prSet presAssocID="{9BE866C6-AAF7-4430-B13F-9CD0CAF14535}" presName="space" presStyleCnt="0"/>
      <dgm:spPr/>
    </dgm:pt>
    <dgm:pt modelId="{71E67EFD-0588-4CAA-9C43-E8EFA415DA52}" type="pres">
      <dgm:prSet presAssocID="{3CF84347-70C3-4D2B-AE88-F6B9CCED3A98}" presName="compositeB" presStyleCnt="0"/>
      <dgm:spPr/>
    </dgm:pt>
    <dgm:pt modelId="{CDCC4113-05B8-41A0-93D6-EE76709C0C65}" type="pres">
      <dgm:prSet presAssocID="{3CF84347-70C3-4D2B-AE88-F6B9CCED3A98}" presName="textB" presStyleLbl="revTx" presStyleIdx="1" presStyleCnt="6">
        <dgm:presLayoutVars>
          <dgm:bulletEnabled val="1"/>
        </dgm:presLayoutVars>
      </dgm:prSet>
      <dgm:spPr/>
    </dgm:pt>
    <dgm:pt modelId="{70597868-B9FC-44C9-87A9-76397E3AF992}" type="pres">
      <dgm:prSet presAssocID="{3CF84347-70C3-4D2B-AE88-F6B9CCED3A98}" presName="circleB" presStyleLbl="node1" presStyleIdx="1" presStyleCnt="6"/>
      <dgm:spPr>
        <a:solidFill>
          <a:srgbClr val="395DA9"/>
        </a:solidFill>
      </dgm:spPr>
    </dgm:pt>
    <dgm:pt modelId="{C38B514D-6095-48CD-BF31-7EFA7BC0D7F9}" type="pres">
      <dgm:prSet presAssocID="{3CF84347-70C3-4D2B-AE88-F6B9CCED3A98}" presName="spaceB" presStyleCnt="0"/>
      <dgm:spPr/>
    </dgm:pt>
    <dgm:pt modelId="{F86BA6D4-D59A-497D-91B3-D244917A32A0}" type="pres">
      <dgm:prSet presAssocID="{327F383D-B318-4B67-A74A-E20D15DC038A}" presName="space" presStyleCnt="0"/>
      <dgm:spPr/>
    </dgm:pt>
    <dgm:pt modelId="{9A6687FD-4451-4D7F-9051-3763A253AA48}" type="pres">
      <dgm:prSet presAssocID="{14DCD258-FE46-4D34-BE23-053096BFC7CD}" presName="compositeA" presStyleCnt="0"/>
      <dgm:spPr/>
    </dgm:pt>
    <dgm:pt modelId="{F2B26D4C-6EE2-4DCE-8EE8-29FCC85E7D49}" type="pres">
      <dgm:prSet presAssocID="{14DCD258-FE46-4D34-BE23-053096BFC7CD}" presName="textA" presStyleLbl="revTx" presStyleIdx="2" presStyleCnt="6">
        <dgm:presLayoutVars>
          <dgm:bulletEnabled val="1"/>
        </dgm:presLayoutVars>
      </dgm:prSet>
      <dgm:spPr/>
    </dgm:pt>
    <dgm:pt modelId="{5303EC24-6B0B-474B-81EB-96B64A45A5F6}" type="pres">
      <dgm:prSet presAssocID="{14DCD258-FE46-4D34-BE23-053096BFC7CD}" presName="circleA" presStyleLbl="node1" presStyleIdx="2" presStyleCnt="6"/>
      <dgm:spPr>
        <a:solidFill>
          <a:srgbClr val="395DA9"/>
        </a:solidFill>
      </dgm:spPr>
    </dgm:pt>
    <dgm:pt modelId="{C6B1D1A4-EA4C-4AF5-B5C3-4D7A6964ADCB}" type="pres">
      <dgm:prSet presAssocID="{14DCD258-FE46-4D34-BE23-053096BFC7CD}" presName="spaceA" presStyleCnt="0"/>
      <dgm:spPr/>
    </dgm:pt>
    <dgm:pt modelId="{F25C0B93-4BB0-496F-BD88-1564763EDEBA}" type="pres">
      <dgm:prSet presAssocID="{D7709027-5016-4B2B-8AAD-96861E94EE07}" presName="space" presStyleCnt="0"/>
      <dgm:spPr/>
    </dgm:pt>
    <dgm:pt modelId="{49F285D6-56F5-4340-97DB-31DC7E93A9C5}" type="pres">
      <dgm:prSet presAssocID="{EE01A22D-6307-459F-9798-8D53D8E3AE60}" presName="compositeB" presStyleCnt="0"/>
      <dgm:spPr/>
    </dgm:pt>
    <dgm:pt modelId="{019F37B3-A6C8-4DFC-AD88-B9406300F371}" type="pres">
      <dgm:prSet presAssocID="{EE01A22D-6307-459F-9798-8D53D8E3AE60}" presName="textB" presStyleLbl="revTx" presStyleIdx="3" presStyleCnt="6">
        <dgm:presLayoutVars>
          <dgm:bulletEnabled val="1"/>
        </dgm:presLayoutVars>
      </dgm:prSet>
      <dgm:spPr/>
    </dgm:pt>
    <dgm:pt modelId="{33305B99-2652-42E2-B693-F2F8CB230E78}" type="pres">
      <dgm:prSet presAssocID="{EE01A22D-6307-459F-9798-8D53D8E3AE60}" presName="circleB" presStyleLbl="node1" presStyleIdx="3" presStyleCnt="6"/>
      <dgm:spPr>
        <a:solidFill>
          <a:srgbClr val="395DA9"/>
        </a:solidFill>
      </dgm:spPr>
    </dgm:pt>
    <dgm:pt modelId="{F3FBF551-8878-4FE8-8944-F41FB8533B3F}" type="pres">
      <dgm:prSet presAssocID="{EE01A22D-6307-459F-9798-8D53D8E3AE60}" presName="spaceB" presStyleCnt="0"/>
      <dgm:spPr/>
    </dgm:pt>
    <dgm:pt modelId="{1C7BB09D-E093-4086-941C-14C8AD21860B}" type="pres">
      <dgm:prSet presAssocID="{6D7DC4BF-90AF-4801-A7A7-C77882B77C95}" presName="space" presStyleCnt="0"/>
      <dgm:spPr/>
    </dgm:pt>
    <dgm:pt modelId="{BB9AAF8D-6999-4D82-88D6-F89E3806FC7F}" type="pres">
      <dgm:prSet presAssocID="{8B80C9D0-7ECD-4547-8659-128832EBE505}" presName="compositeA" presStyleCnt="0"/>
      <dgm:spPr/>
    </dgm:pt>
    <dgm:pt modelId="{511B5913-0390-4C50-93AB-1B34CC92B319}" type="pres">
      <dgm:prSet presAssocID="{8B80C9D0-7ECD-4547-8659-128832EBE505}" presName="textA" presStyleLbl="revTx" presStyleIdx="4" presStyleCnt="6">
        <dgm:presLayoutVars>
          <dgm:bulletEnabled val="1"/>
        </dgm:presLayoutVars>
      </dgm:prSet>
      <dgm:spPr/>
    </dgm:pt>
    <dgm:pt modelId="{0064D70F-4BA6-45AD-9054-9C853B25448C}" type="pres">
      <dgm:prSet presAssocID="{8B80C9D0-7ECD-4547-8659-128832EBE505}" presName="circleA" presStyleLbl="node1" presStyleIdx="4" presStyleCnt="6"/>
      <dgm:spPr>
        <a:solidFill>
          <a:srgbClr val="395DA9"/>
        </a:solidFill>
      </dgm:spPr>
    </dgm:pt>
    <dgm:pt modelId="{0AC1BDD9-0C30-4C8F-8B3A-57CDC8B8AFC6}" type="pres">
      <dgm:prSet presAssocID="{8B80C9D0-7ECD-4547-8659-128832EBE505}" presName="spaceA" presStyleCnt="0"/>
      <dgm:spPr/>
    </dgm:pt>
    <dgm:pt modelId="{AA846D48-1D2F-4265-9EEC-8667B4EF7358}" type="pres">
      <dgm:prSet presAssocID="{6644E789-683E-4E81-897B-021C4E141C19}" presName="space" presStyleCnt="0"/>
      <dgm:spPr/>
    </dgm:pt>
    <dgm:pt modelId="{A85F18A2-B749-4F20-8D5E-20002B1B6822}" type="pres">
      <dgm:prSet presAssocID="{83686993-1A0A-4D9B-BC63-2595B32AF9BB}" presName="compositeB" presStyleCnt="0"/>
      <dgm:spPr/>
    </dgm:pt>
    <dgm:pt modelId="{F1B923D7-3DE0-4990-820B-DDE81E5D4794}" type="pres">
      <dgm:prSet presAssocID="{83686993-1A0A-4D9B-BC63-2595B32AF9BB}" presName="textB" presStyleLbl="revTx" presStyleIdx="5" presStyleCnt="6">
        <dgm:presLayoutVars>
          <dgm:bulletEnabled val="1"/>
        </dgm:presLayoutVars>
      </dgm:prSet>
      <dgm:spPr/>
    </dgm:pt>
    <dgm:pt modelId="{DD2F9CB7-64C2-498A-BC4B-1DCF1172B715}" type="pres">
      <dgm:prSet presAssocID="{83686993-1A0A-4D9B-BC63-2595B32AF9BB}" presName="circleB" presStyleLbl="node1" presStyleIdx="5" presStyleCnt="6"/>
      <dgm:spPr>
        <a:solidFill>
          <a:srgbClr val="395DA9"/>
        </a:solidFill>
      </dgm:spPr>
    </dgm:pt>
    <dgm:pt modelId="{935AF7FA-C05B-452E-A5E7-BEA8A74EEF57}" type="pres">
      <dgm:prSet presAssocID="{83686993-1A0A-4D9B-BC63-2595B32AF9BB}" presName="spaceB" presStyleCnt="0"/>
      <dgm:spPr/>
    </dgm:pt>
  </dgm:ptLst>
  <dgm:cxnLst>
    <dgm:cxn modelId="{FAA38401-C6BC-4970-B72D-64C043BF9A17}" srcId="{219FD5B9-A5E4-4C57-B3D2-48D776399C9F}" destId="{EE01A22D-6307-459F-9798-8D53D8E3AE60}" srcOrd="3" destOrd="0" parTransId="{144B5C65-A1F2-4624-99E9-C33A5A49DA48}" sibTransId="{6D7DC4BF-90AF-4801-A7A7-C77882B77C95}"/>
    <dgm:cxn modelId="{0FD0A901-2E19-473E-A70E-EDFC5DB9613E}" type="presOf" srcId="{83686993-1A0A-4D9B-BC63-2595B32AF9BB}" destId="{F1B923D7-3DE0-4990-820B-DDE81E5D4794}" srcOrd="0" destOrd="0" presId="urn:microsoft.com/office/officeart/2005/8/layout/hProcess11"/>
    <dgm:cxn modelId="{676B7E0B-632B-447D-B563-2D5EA059931C}" type="presOf" srcId="{3CF84347-70C3-4D2B-AE88-F6B9CCED3A98}" destId="{CDCC4113-05B8-41A0-93D6-EE76709C0C65}" srcOrd="0" destOrd="0" presId="urn:microsoft.com/office/officeart/2005/8/layout/hProcess11"/>
    <dgm:cxn modelId="{3258450E-7490-45D9-A11F-8A04FB85B82A}" type="presOf" srcId="{2FF0FAB9-48FD-4C47-8488-55B9ED3BAB13}" destId="{3D09CCAB-F0BA-4ED7-89E8-B02C74C5F062}" srcOrd="0" destOrd="0" presId="urn:microsoft.com/office/officeart/2005/8/layout/hProcess11"/>
    <dgm:cxn modelId="{75B1931F-F1E3-47DF-97F3-8A7C3727FFB8}" srcId="{219FD5B9-A5E4-4C57-B3D2-48D776399C9F}" destId="{8B80C9D0-7ECD-4547-8659-128832EBE505}" srcOrd="4" destOrd="0" parTransId="{66632CE5-BE24-4BD8-95F7-0E78DFCAD54A}" sibTransId="{6644E789-683E-4E81-897B-021C4E141C19}"/>
    <dgm:cxn modelId="{F614512D-55CB-4168-8E8E-9D5689F58561}" srcId="{219FD5B9-A5E4-4C57-B3D2-48D776399C9F}" destId="{83686993-1A0A-4D9B-BC63-2595B32AF9BB}" srcOrd="5" destOrd="0" parTransId="{BBCFC922-60B0-4BF2-B135-6BF84D36291A}" sibTransId="{FE74E2C1-94D3-4D9B-BE3A-BC5FB2978922}"/>
    <dgm:cxn modelId="{DF74DC3D-B7D3-4AA0-9BE7-AD49857D372C}" type="presOf" srcId="{EE01A22D-6307-459F-9798-8D53D8E3AE60}" destId="{019F37B3-A6C8-4DFC-AD88-B9406300F371}" srcOrd="0" destOrd="0" presId="urn:microsoft.com/office/officeart/2005/8/layout/hProcess11"/>
    <dgm:cxn modelId="{A2F1BC66-85EA-4698-B1AF-5D846B5D63BF}" type="presOf" srcId="{219FD5B9-A5E4-4C57-B3D2-48D776399C9F}" destId="{903816BF-5045-452E-A6E4-E62ED485CFD1}" srcOrd="0" destOrd="0" presId="urn:microsoft.com/office/officeart/2005/8/layout/hProcess11"/>
    <dgm:cxn modelId="{91A55970-5710-4EDA-95B8-ED64883F9C08}" srcId="{219FD5B9-A5E4-4C57-B3D2-48D776399C9F}" destId="{14DCD258-FE46-4D34-BE23-053096BFC7CD}" srcOrd="2" destOrd="0" parTransId="{767F91CB-E7C6-4FFC-891F-DDCFEEDA0B9D}" sibTransId="{D7709027-5016-4B2B-8AAD-96861E94EE07}"/>
    <dgm:cxn modelId="{7FF67592-9D53-478C-9E60-0D43D4363943}" type="presOf" srcId="{8B80C9D0-7ECD-4547-8659-128832EBE505}" destId="{511B5913-0390-4C50-93AB-1B34CC92B319}" srcOrd="0" destOrd="0" presId="urn:microsoft.com/office/officeart/2005/8/layout/hProcess11"/>
    <dgm:cxn modelId="{DA150AA9-0E5E-4072-9AD1-B23091E7851B}" srcId="{219FD5B9-A5E4-4C57-B3D2-48D776399C9F}" destId="{2FF0FAB9-48FD-4C47-8488-55B9ED3BAB13}" srcOrd="0" destOrd="0" parTransId="{7FEA8C1E-F37C-4297-B615-9D566F3E03F6}" sibTransId="{9BE866C6-AAF7-4430-B13F-9CD0CAF14535}"/>
    <dgm:cxn modelId="{A5CFE5E1-0DD5-4A18-A975-C7772FE9A795}" type="presOf" srcId="{14DCD258-FE46-4D34-BE23-053096BFC7CD}" destId="{F2B26D4C-6EE2-4DCE-8EE8-29FCC85E7D49}" srcOrd="0" destOrd="0" presId="urn:microsoft.com/office/officeart/2005/8/layout/hProcess11"/>
    <dgm:cxn modelId="{F03A96EF-B514-4D68-9BD5-1813FB690F3F}" srcId="{219FD5B9-A5E4-4C57-B3D2-48D776399C9F}" destId="{3CF84347-70C3-4D2B-AE88-F6B9CCED3A98}" srcOrd="1" destOrd="0" parTransId="{C6B0193A-59AD-4DF2-8F02-040837991C55}" sibTransId="{327F383D-B318-4B67-A74A-E20D15DC038A}"/>
    <dgm:cxn modelId="{8084D1E5-7800-4750-BD21-91EA19ED847D}" type="presParOf" srcId="{903816BF-5045-452E-A6E4-E62ED485CFD1}" destId="{20B7527C-F76B-4452-BE24-6C387244EC53}" srcOrd="0" destOrd="0" presId="urn:microsoft.com/office/officeart/2005/8/layout/hProcess11"/>
    <dgm:cxn modelId="{FE5B8CB5-C41D-4CFD-B7BE-5685BC95FB78}" type="presParOf" srcId="{903816BF-5045-452E-A6E4-E62ED485CFD1}" destId="{FF95468A-65A3-40F2-98D0-61B24E52AEEF}" srcOrd="1" destOrd="0" presId="urn:microsoft.com/office/officeart/2005/8/layout/hProcess11"/>
    <dgm:cxn modelId="{C1FB6AD7-982E-40EA-A22D-B1FA32A13B38}" type="presParOf" srcId="{FF95468A-65A3-40F2-98D0-61B24E52AEEF}" destId="{B24F5FCC-D5B0-4612-BBA0-FAA4BB553F26}" srcOrd="0" destOrd="0" presId="urn:microsoft.com/office/officeart/2005/8/layout/hProcess11"/>
    <dgm:cxn modelId="{7D953F07-2478-4EFA-80F3-3FEBC6774871}" type="presParOf" srcId="{B24F5FCC-D5B0-4612-BBA0-FAA4BB553F26}" destId="{3D09CCAB-F0BA-4ED7-89E8-B02C74C5F062}" srcOrd="0" destOrd="0" presId="urn:microsoft.com/office/officeart/2005/8/layout/hProcess11"/>
    <dgm:cxn modelId="{79DC9DDD-61E9-4A7C-B276-6CE696FD1F5A}" type="presParOf" srcId="{B24F5FCC-D5B0-4612-BBA0-FAA4BB553F26}" destId="{02C6631A-B2C1-4DB7-BFFC-9169E67C8252}" srcOrd="1" destOrd="0" presId="urn:microsoft.com/office/officeart/2005/8/layout/hProcess11"/>
    <dgm:cxn modelId="{4C56AADC-5017-4BF1-A4B9-96B15AE11B14}" type="presParOf" srcId="{B24F5FCC-D5B0-4612-BBA0-FAA4BB553F26}" destId="{0B428F9D-107D-4BBD-9C04-BA6DFF6886B6}" srcOrd="2" destOrd="0" presId="urn:microsoft.com/office/officeart/2005/8/layout/hProcess11"/>
    <dgm:cxn modelId="{72442321-5A94-441D-AE5A-7ACCD90D872B}" type="presParOf" srcId="{FF95468A-65A3-40F2-98D0-61B24E52AEEF}" destId="{115761C6-0264-4524-896E-0A5369CF4C7F}" srcOrd="1" destOrd="0" presId="urn:microsoft.com/office/officeart/2005/8/layout/hProcess11"/>
    <dgm:cxn modelId="{2AF08A7E-0E99-4A1F-91A0-7F616C05BEB8}" type="presParOf" srcId="{FF95468A-65A3-40F2-98D0-61B24E52AEEF}" destId="{71E67EFD-0588-4CAA-9C43-E8EFA415DA52}" srcOrd="2" destOrd="0" presId="urn:microsoft.com/office/officeart/2005/8/layout/hProcess11"/>
    <dgm:cxn modelId="{2A52F6F1-7FC4-40EA-94DA-5514609A4C3B}" type="presParOf" srcId="{71E67EFD-0588-4CAA-9C43-E8EFA415DA52}" destId="{CDCC4113-05B8-41A0-93D6-EE76709C0C65}" srcOrd="0" destOrd="0" presId="urn:microsoft.com/office/officeart/2005/8/layout/hProcess11"/>
    <dgm:cxn modelId="{3D0A4A7D-A0D0-4323-801D-C6852E1180B4}" type="presParOf" srcId="{71E67EFD-0588-4CAA-9C43-E8EFA415DA52}" destId="{70597868-B9FC-44C9-87A9-76397E3AF992}" srcOrd="1" destOrd="0" presId="urn:microsoft.com/office/officeart/2005/8/layout/hProcess11"/>
    <dgm:cxn modelId="{B53F5532-6FBE-4838-805B-A05F5FC40C26}" type="presParOf" srcId="{71E67EFD-0588-4CAA-9C43-E8EFA415DA52}" destId="{C38B514D-6095-48CD-BF31-7EFA7BC0D7F9}" srcOrd="2" destOrd="0" presId="urn:microsoft.com/office/officeart/2005/8/layout/hProcess11"/>
    <dgm:cxn modelId="{FE800866-5F05-4B9E-803C-CF87422A4C1C}" type="presParOf" srcId="{FF95468A-65A3-40F2-98D0-61B24E52AEEF}" destId="{F86BA6D4-D59A-497D-91B3-D244917A32A0}" srcOrd="3" destOrd="0" presId="urn:microsoft.com/office/officeart/2005/8/layout/hProcess11"/>
    <dgm:cxn modelId="{61AFC0C8-BD27-403D-88C3-CDEF32213D52}" type="presParOf" srcId="{FF95468A-65A3-40F2-98D0-61B24E52AEEF}" destId="{9A6687FD-4451-4D7F-9051-3763A253AA48}" srcOrd="4" destOrd="0" presId="urn:microsoft.com/office/officeart/2005/8/layout/hProcess11"/>
    <dgm:cxn modelId="{307CBEED-BA81-417E-B643-2700FB39AA4A}" type="presParOf" srcId="{9A6687FD-4451-4D7F-9051-3763A253AA48}" destId="{F2B26D4C-6EE2-4DCE-8EE8-29FCC85E7D49}" srcOrd="0" destOrd="0" presId="urn:microsoft.com/office/officeart/2005/8/layout/hProcess11"/>
    <dgm:cxn modelId="{AAFE04BD-0439-4925-A59A-D21AAC7A3457}" type="presParOf" srcId="{9A6687FD-4451-4D7F-9051-3763A253AA48}" destId="{5303EC24-6B0B-474B-81EB-96B64A45A5F6}" srcOrd="1" destOrd="0" presId="urn:microsoft.com/office/officeart/2005/8/layout/hProcess11"/>
    <dgm:cxn modelId="{8F1C0C72-4A87-445D-B276-899131F9E08F}" type="presParOf" srcId="{9A6687FD-4451-4D7F-9051-3763A253AA48}" destId="{C6B1D1A4-EA4C-4AF5-B5C3-4D7A6964ADCB}" srcOrd="2" destOrd="0" presId="urn:microsoft.com/office/officeart/2005/8/layout/hProcess11"/>
    <dgm:cxn modelId="{666BD7A9-82A2-45AE-8730-B3EA27436A47}" type="presParOf" srcId="{FF95468A-65A3-40F2-98D0-61B24E52AEEF}" destId="{F25C0B93-4BB0-496F-BD88-1564763EDEBA}" srcOrd="5" destOrd="0" presId="urn:microsoft.com/office/officeart/2005/8/layout/hProcess11"/>
    <dgm:cxn modelId="{DDAC197A-56BF-4AE7-9133-5E73BBC9B005}" type="presParOf" srcId="{FF95468A-65A3-40F2-98D0-61B24E52AEEF}" destId="{49F285D6-56F5-4340-97DB-31DC7E93A9C5}" srcOrd="6" destOrd="0" presId="urn:microsoft.com/office/officeart/2005/8/layout/hProcess11"/>
    <dgm:cxn modelId="{7CFFA559-13DE-4FC9-987C-1A521BAB547D}" type="presParOf" srcId="{49F285D6-56F5-4340-97DB-31DC7E93A9C5}" destId="{019F37B3-A6C8-4DFC-AD88-B9406300F371}" srcOrd="0" destOrd="0" presId="urn:microsoft.com/office/officeart/2005/8/layout/hProcess11"/>
    <dgm:cxn modelId="{B960AE4F-8B12-4ED5-A885-30EFAD002262}" type="presParOf" srcId="{49F285D6-56F5-4340-97DB-31DC7E93A9C5}" destId="{33305B99-2652-42E2-B693-F2F8CB230E78}" srcOrd="1" destOrd="0" presId="urn:microsoft.com/office/officeart/2005/8/layout/hProcess11"/>
    <dgm:cxn modelId="{C0659D9A-3329-4742-953E-08037EF4F044}" type="presParOf" srcId="{49F285D6-56F5-4340-97DB-31DC7E93A9C5}" destId="{F3FBF551-8878-4FE8-8944-F41FB8533B3F}" srcOrd="2" destOrd="0" presId="urn:microsoft.com/office/officeart/2005/8/layout/hProcess11"/>
    <dgm:cxn modelId="{75E65661-0134-446C-AF43-0D982471296D}" type="presParOf" srcId="{FF95468A-65A3-40F2-98D0-61B24E52AEEF}" destId="{1C7BB09D-E093-4086-941C-14C8AD21860B}" srcOrd="7" destOrd="0" presId="urn:microsoft.com/office/officeart/2005/8/layout/hProcess11"/>
    <dgm:cxn modelId="{22FACCD1-BCD9-42BC-AAA5-8F7964874C74}" type="presParOf" srcId="{FF95468A-65A3-40F2-98D0-61B24E52AEEF}" destId="{BB9AAF8D-6999-4D82-88D6-F89E3806FC7F}" srcOrd="8" destOrd="0" presId="urn:microsoft.com/office/officeart/2005/8/layout/hProcess11"/>
    <dgm:cxn modelId="{FC2E1506-C8CB-499D-BE45-DB84FE4AA068}" type="presParOf" srcId="{BB9AAF8D-6999-4D82-88D6-F89E3806FC7F}" destId="{511B5913-0390-4C50-93AB-1B34CC92B319}" srcOrd="0" destOrd="0" presId="urn:microsoft.com/office/officeart/2005/8/layout/hProcess11"/>
    <dgm:cxn modelId="{D4E6F1DF-66FD-4779-89BC-A0B0F2BEEDE6}" type="presParOf" srcId="{BB9AAF8D-6999-4D82-88D6-F89E3806FC7F}" destId="{0064D70F-4BA6-45AD-9054-9C853B25448C}" srcOrd="1" destOrd="0" presId="urn:microsoft.com/office/officeart/2005/8/layout/hProcess11"/>
    <dgm:cxn modelId="{91136F25-7C4D-4551-9987-A75E51B46D44}" type="presParOf" srcId="{BB9AAF8D-6999-4D82-88D6-F89E3806FC7F}" destId="{0AC1BDD9-0C30-4C8F-8B3A-57CDC8B8AFC6}" srcOrd="2" destOrd="0" presId="urn:microsoft.com/office/officeart/2005/8/layout/hProcess11"/>
    <dgm:cxn modelId="{8C1159AB-0395-4F21-A6CF-79C26628547F}" type="presParOf" srcId="{FF95468A-65A3-40F2-98D0-61B24E52AEEF}" destId="{AA846D48-1D2F-4265-9EEC-8667B4EF7358}" srcOrd="9" destOrd="0" presId="urn:microsoft.com/office/officeart/2005/8/layout/hProcess11"/>
    <dgm:cxn modelId="{30DD9556-6ABC-4BB7-BD31-80784D30CE4A}" type="presParOf" srcId="{FF95468A-65A3-40F2-98D0-61B24E52AEEF}" destId="{A85F18A2-B749-4F20-8D5E-20002B1B6822}" srcOrd="10" destOrd="0" presId="urn:microsoft.com/office/officeart/2005/8/layout/hProcess11"/>
    <dgm:cxn modelId="{F603FC8C-EB9D-45B3-A9A9-A66B5B12D2F6}" type="presParOf" srcId="{A85F18A2-B749-4F20-8D5E-20002B1B6822}" destId="{F1B923D7-3DE0-4990-820B-DDE81E5D4794}" srcOrd="0" destOrd="0" presId="urn:microsoft.com/office/officeart/2005/8/layout/hProcess11"/>
    <dgm:cxn modelId="{235E35B3-D08B-47F2-AAA2-DCD3BF119CCD}" type="presParOf" srcId="{A85F18A2-B749-4F20-8D5E-20002B1B6822}" destId="{DD2F9CB7-64C2-498A-BC4B-1DCF1172B715}" srcOrd="1" destOrd="0" presId="urn:microsoft.com/office/officeart/2005/8/layout/hProcess11"/>
    <dgm:cxn modelId="{EFF7E173-1FB3-490B-A58D-9F2E5011B289}" type="presParOf" srcId="{A85F18A2-B749-4F20-8D5E-20002B1B6822}" destId="{935AF7FA-C05B-452E-A5E7-BEA8A74EEF57}" srcOrd="2" destOrd="0" presId="urn:microsoft.com/office/officeart/2005/8/layout/hProcess1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EAB3BF3-6B99-424B-8C02-EAD5294ABCA2}" type="doc">
      <dgm:prSet loTypeId="urn:microsoft.com/office/officeart/2005/8/layout/cycle8" loCatId="" qsTypeId="urn:microsoft.com/office/officeart/2005/8/quickstyle/simple1" qsCatId="simple" csTypeId="urn:microsoft.com/office/officeart/2005/8/colors/colorful1" csCatId="colorful" phldr="1"/>
      <dgm:spPr/>
      <dgm:t>
        <a:bodyPr/>
        <a:lstStyle/>
        <a:p>
          <a:endParaRPr lang="en-GB"/>
        </a:p>
      </dgm:t>
    </dgm:pt>
    <dgm:pt modelId="{EF4F092B-6713-9445-BF4A-1AC46E6D81A6}">
      <dgm:prSet phldrT="[Text]" custT="1"/>
      <dgm:spPr/>
      <dgm:t>
        <a:bodyPr/>
        <a:lstStyle/>
        <a:p>
          <a:r>
            <a:rPr lang="en-US" sz="1600" dirty="0"/>
            <a:t>Strong Foundations</a:t>
          </a:r>
        </a:p>
      </dgm:t>
    </dgm:pt>
    <dgm:pt modelId="{C4E42CDC-BC8B-5D4D-8771-DB9519B9BC66}" type="parTrans" cxnId="{24B4AEFD-2910-294D-BE7B-ADCD544CCC6C}">
      <dgm:prSet/>
      <dgm:spPr/>
      <dgm:t>
        <a:bodyPr/>
        <a:lstStyle/>
        <a:p>
          <a:endParaRPr lang="en-US"/>
        </a:p>
      </dgm:t>
    </dgm:pt>
    <dgm:pt modelId="{D5F3CADE-F914-F14D-A1D3-857E0F098213}" type="sibTrans" cxnId="{24B4AEFD-2910-294D-BE7B-ADCD544CCC6C}">
      <dgm:prSet/>
      <dgm:spPr/>
      <dgm:t>
        <a:bodyPr/>
        <a:lstStyle/>
        <a:p>
          <a:endParaRPr lang="en-US"/>
        </a:p>
      </dgm:t>
    </dgm:pt>
    <dgm:pt modelId="{DE682856-FA03-714C-8962-58D6BD673C9D}">
      <dgm:prSet phldrT="[Text]" custT="1"/>
      <dgm:spPr/>
      <dgm:t>
        <a:bodyPr/>
        <a:lstStyle/>
        <a:p>
          <a:r>
            <a:rPr lang="en-US" sz="1600" dirty="0"/>
            <a:t>Primary Prevention</a:t>
          </a:r>
        </a:p>
      </dgm:t>
    </dgm:pt>
    <dgm:pt modelId="{C403617C-D34A-B241-A793-617411ADD4D1}" type="parTrans" cxnId="{5E9103A2-76BB-D54B-AA75-C4AEF77F81B4}">
      <dgm:prSet/>
      <dgm:spPr/>
      <dgm:t>
        <a:bodyPr/>
        <a:lstStyle/>
        <a:p>
          <a:endParaRPr lang="en-US"/>
        </a:p>
      </dgm:t>
    </dgm:pt>
    <dgm:pt modelId="{6792B4E4-8466-C342-B6F3-187286F62B14}" type="sibTrans" cxnId="{5E9103A2-76BB-D54B-AA75-C4AEF77F81B4}">
      <dgm:prSet/>
      <dgm:spPr/>
      <dgm:t>
        <a:bodyPr/>
        <a:lstStyle/>
        <a:p>
          <a:endParaRPr lang="en-US"/>
        </a:p>
      </dgm:t>
    </dgm:pt>
    <dgm:pt modelId="{5A040850-C858-0041-AD5D-450AEB915184}">
      <dgm:prSet phldrT="[Text]" custT="1"/>
      <dgm:spPr/>
      <dgm:t>
        <a:bodyPr/>
        <a:lstStyle/>
        <a:p>
          <a:r>
            <a:rPr lang="en-US" sz="1600" dirty="0"/>
            <a:t>Secondary Prevention</a:t>
          </a:r>
        </a:p>
      </dgm:t>
    </dgm:pt>
    <dgm:pt modelId="{9C2AAD34-571D-C647-B775-6F74CFB0777B}" type="parTrans" cxnId="{43992F3A-8FA7-1A4C-9E48-E6057D1F2280}">
      <dgm:prSet/>
      <dgm:spPr/>
      <dgm:t>
        <a:bodyPr/>
        <a:lstStyle/>
        <a:p>
          <a:endParaRPr lang="en-US"/>
        </a:p>
      </dgm:t>
    </dgm:pt>
    <dgm:pt modelId="{DC31615C-12BD-374F-B099-DD1D38F98296}" type="sibTrans" cxnId="{43992F3A-8FA7-1A4C-9E48-E6057D1F2280}">
      <dgm:prSet/>
      <dgm:spPr/>
      <dgm:t>
        <a:bodyPr/>
        <a:lstStyle/>
        <a:p>
          <a:endParaRPr lang="en-US"/>
        </a:p>
      </dgm:t>
    </dgm:pt>
    <dgm:pt modelId="{5C5063FA-F441-3E40-93E1-D035B54ACB36}">
      <dgm:prSet custT="1"/>
      <dgm:spPr/>
      <dgm:t>
        <a:bodyPr/>
        <a:lstStyle/>
        <a:p>
          <a:r>
            <a:rPr lang="en-US" sz="1600" dirty="0"/>
            <a:t>Tertiary Prevention</a:t>
          </a:r>
        </a:p>
      </dgm:t>
    </dgm:pt>
    <dgm:pt modelId="{13AFA423-F228-314B-9BC3-41F676DCE45A}" type="parTrans" cxnId="{E7B023EC-CA43-C647-B256-288247C07E02}">
      <dgm:prSet/>
      <dgm:spPr/>
      <dgm:t>
        <a:bodyPr/>
        <a:lstStyle/>
        <a:p>
          <a:endParaRPr lang="en-US"/>
        </a:p>
      </dgm:t>
    </dgm:pt>
    <dgm:pt modelId="{53B01E3C-4480-4D45-AAC3-A15BE1A86D8F}" type="sibTrans" cxnId="{E7B023EC-CA43-C647-B256-288247C07E02}">
      <dgm:prSet/>
      <dgm:spPr/>
      <dgm:t>
        <a:bodyPr/>
        <a:lstStyle/>
        <a:p>
          <a:endParaRPr lang="en-US"/>
        </a:p>
      </dgm:t>
    </dgm:pt>
    <dgm:pt modelId="{864180CB-65CD-8849-B61E-9120252D07DC}">
      <dgm:prSet custT="1"/>
      <dgm:spPr/>
      <dgm:t>
        <a:bodyPr/>
        <a:lstStyle/>
        <a:p>
          <a:r>
            <a:rPr lang="en-US" sz="1600" dirty="0"/>
            <a:t>Enforcement &amp; Criminal Justice</a:t>
          </a:r>
        </a:p>
      </dgm:t>
    </dgm:pt>
    <dgm:pt modelId="{395F2466-0A26-6647-BC3D-4FC7E646589F}" type="parTrans" cxnId="{7D07B6B9-86C1-9F44-A72E-09767FD201B5}">
      <dgm:prSet/>
      <dgm:spPr/>
      <dgm:t>
        <a:bodyPr/>
        <a:lstStyle/>
        <a:p>
          <a:endParaRPr lang="en-US"/>
        </a:p>
      </dgm:t>
    </dgm:pt>
    <dgm:pt modelId="{9ED6A84A-50C9-B442-B44B-ACFDCEA5771C}" type="sibTrans" cxnId="{7D07B6B9-86C1-9F44-A72E-09767FD201B5}">
      <dgm:prSet/>
      <dgm:spPr/>
      <dgm:t>
        <a:bodyPr/>
        <a:lstStyle/>
        <a:p>
          <a:endParaRPr lang="en-US"/>
        </a:p>
      </dgm:t>
    </dgm:pt>
    <dgm:pt modelId="{F3998CFF-E6C8-3346-B6A1-3B6E79B90EDA}">
      <dgm:prSet custT="1"/>
      <dgm:spPr>
        <a:solidFill>
          <a:srgbClr val="FF0000"/>
        </a:solidFill>
      </dgm:spPr>
      <dgm:t>
        <a:bodyPr/>
        <a:lstStyle/>
        <a:p>
          <a:r>
            <a:rPr lang="en-US" sz="1600" dirty="0"/>
            <a:t>Attitudinal Change</a:t>
          </a:r>
        </a:p>
      </dgm:t>
    </dgm:pt>
    <dgm:pt modelId="{FB25A128-3C79-054D-9498-2E38805BAD78}" type="parTrans" cxnId="{EBE9E815-37E1-7140-BA8F-5345D4CB596E}">
      <dgm:prSet/>
      <dgm:spPr/>
      <dgm:t>
        <a:bodyPr/>
        <a:lstStyle/>
        <a:p>
          <a:endParaRPr lang="en-US"/>
        </a:p>
      </dgm:t>
    </dgm:pt>
    <dgm:pt modelId="{A842A722-4E37-4641-AD9D-7EC739069302}" type="sibTrans" cxnId="{EBE9E815-37E1-7140-BA8F-5345D4CB596E}">
      <dgm:prSet/>
      <dgm:spPr/>
      <dgm:t>
        <a:bodyPr/>
        <a:lstStyle/>
        <a:p>
          <a:endParaRPr lang="en-US"/>
        </a:p>
      </dgm:t>
    </dgm:pt>
    <dgm:pt modelId="{6BCD8DF3-B776-134A-A850-43CB1ECA48D9}" type="pres">
      <dgm:prSet presAssocID="{EEAB3BF3-6B99-424B-8C02-EAD5294ABCA2}" presName="compositeShape" presStyleCnt="0">
        <dgm:presLayoutVars>
          <dgm:chMax val="7"/>
          <dgm:dir/>
          <dgm:resizeHandles val="exact"/>
        </dgm:presLayoutVars>
      </dgm:prSet>
      <dgm:spPr/>
    </dgm:pt>
    <dgm:pt modelId="{893A00D7-40A8-9043-A811-455312D28925}" type="pres">
      <dgm:prSet presAssocID="{EEAB3BF3-6B99-424B-8C02-EAD5294ABCA2}" presName="wedge1" presStyleLbl="node1" presStyleIdx="0" presStyleCnt="6"/>
      <dgm:spPr/>
    </dgm:pt>
    <dgm:pt modelId="{2682C375-B901-DC4F-A2C2-4BECD9778433}" type="pres">
      <dgm:prSet presAssocID="{EEAB3BF3-6B99-424B-8C02-EAD5294ABCA2}" presName="dummy1a" presStyleCnt="0"/>
      <dgm:spPr/>
    </dgm:pt>
    <dgm:pt modelId="{6CFAFEF6-0A8C-A54D-8E67-BE155C05701C}" type="pres">
      <dgm:prSet presAssocID="{EEAB3BF3-6B99-424B-8C02-EAD5294ABCA2}" presName="dummy1b" presStyleCnt="0"/>
      <dgm:spPr/>
    </dgm:pt>
    <dgm:pt modelId="{554B354A-5A9D-B44F-94FA-AAEF0FB43B6E}" type="pres">
      <dgm:prSet presAssocID="{EEAB3BF3-6B99-424B-8C02-EAD5294ABCA2}" presName="wedge1Tx" presStyleLbl="node1" presStyleIdx="0" presStyleCnt="6">
        <dgm:presLayoutVars>
          <dgm:chMax val="0"/>
          <dgm:chPref val="0"/>
          <dgm:bulletEnabled val="1"/>
        </dgm:presLayoutVars>
      </dgm:prSet>
      <dgm:spPr/>
    </dgm:pt>
    <dgm:pt modelId="{C9F02950-6EEB-AF4A-AF05-01B3B776C24A}" type="pres">
      <dgm:prSet presAssocID="{EEAB3BF3-6B99-424B-8C02-EAD5294ABCA2}" presName="wedge2" presStyleLbl="node1" presStyleIdx="1" presStyleCnt="6"/>
      <dgm:spPr/>
    </dgm:pt>
    <dgm:pt modelId="{3C5DBBC5-776B-DC43-AEBD-F03923A5E0E8}" type="pres">
      <dgm:prSet presAssocID="{EEAB3BF3-6B99-424B-8C02-EAD5294ABCA2}" presName="dummy2a" presStyleCnt="0"/>
      <dgm:spPr/>
    </dgm:pt>
    <dgm:pt modelId="{5905A9FE-C88D-C949-B8DC-F58BB8FC183A}" type="pres">
      <dgm:prSet presAssocID="{EEAB3BF3-6B99-424B-8C02-EAD5294ABCA2}" presName="dummy2b" presStyleCnt="0"/>
      <dgm:spPr/>
    </dgm:pt>
    <dgm:pt modelId="{BA431EEE-C730-2249-9D11-7A6834D18C0B}" type="pres">
      <dgm:prSet presAssocID="{EEAB3BF3-6B99-424B-8C02-EAD5294ABCA2}" presName="wedge2Tx" presStyleLbl="node1" presStyleIdx="1" presStyleCnt="6">
        <dgm:presLayoutVars>
          <dgm:chMax val="0"/>
          <dgm:chPref val="0"/>
          <dgm:bulletEnabled val="1"/>
        </dgm:presLayoutVars>
      </dgm:prSet>
      <dgm:spPr/>
    </dgm:pt>
    <dgm:pt modelId="{93F8669D-8BEC-7346-8A20-87AC6FC6F1F0}" type="pres">
      <dgm:prSet presAssocID="{EEAB3BF3-6B99-424B-8C02-EAD5294ABCA2}" presName="wedge3" presStyleLbl="node1" presStyleIdx="2" presStyleCnt="6"/>
      <dgm:spPr/>
    </dgm:pt>
    <dgm:pt modelId="{4F3F3C5A-1593-0648-ADD1-46DBD33C08B9}" type="pres">
      <dgm:prSet presAssocID="{EEAB3BF3-6B99-424B-8C02-EAD5294ABCA2}" presName="dummy3a" presStyleCnt="0"/>
      <dgm:spPr/>
    </dgm:pt>
    <dgm:pt modelId="{483E0E9B-F5FD-D544-A86F-BB2EB5E6158A}" type="pres">
      <dgm:prSet presAssocID="{EEAB3BF3-6B99-424B-8C02-EAD5294ABCA2}" presName="dummy3b" presStyleCnt="0"/>
      <dgm:spPr/>
    </dgm:pt>
    <dgm:pt modelId="{85A41CD8-7CF1-7542-904E-EE65BD30A0F3}" type="pres">
      <dgm:prSet presAssocID="{EEAB3BF3-6B99-424B-8C02-EAD5294ABCA2}" presName="wedge3Tx" presStyleLbl="node1" presStyleIdx="2" presStyleCnt="6">
        <dgm:presLayoutVars>
          <dgm:chMax val="0"/>
          <dgm:chPref val="0"/>
          <dgm:bulletEnabled val="1"/>
        </dgm:presLayoutVars>
      </dgm:prSet>
      <dgm:spPr/>
    </dgm:pt>
    <dgm:pt modelId="{DFC74BE7-FB4A-CD48-9562-18ACCE0CF67A}" type="pres">
      <dgm:prSet presAssocID="{EEAB3BF3-6B99-424B-8C02-EAD5294ABCA2}" presName="wedge4" presStyleLbl="node1" presStyleIdx="3" presStyleCnt="6"/>
      <dgm:spPr/>
    </dgm:pt>
    <dgm:pt modelId="{67C78267-9D4B-3042-A27B-348E464B90C6}" type="pres">
      <dgm:prSet presAssocID="{EEAB3BF3-6B99-424B-8C02-EAD5294ABCA2}" presName="dummy4a" presStyleCnt="0"/>
      <dgm:spPr/>
    </dgm:pt>
    <dgm:pt modelId="{885373BD-71C3-5C40-B073-2A61C5EAAB65}" type="pres">
      <dgm:prSet presAssocID="{EEAB3BF3-6B99-424B-8C02-EAD5294ABCA2}" presName="dummy4b" presStyleCnt="0"/>
      <dgm:spPr/>
    </dgm:pt>
    <dgm:pt modelId="{E6EAD529-3E91-4A45-A9D3-660DF8465834}" type="pres">
      <dgm:prSet presAssocID="{EEAB3BF3-6B99-424B-8C02-EAD5294ABCA2}" presName="wedge4Tx" presStyleLbl="node1" presStyleIdx="3" presStyleCnt="6">
        <dgm:presLayoutVars>
          <dgm:chMax val="0"/>
          <dgm:chPref val="0"/>
          <dgm:bulletEnabled val="1"/>
        </dgm:presLayoutVars>
      </dgm:prSet>
      <dgm:spPr/>
    </dgm:pt>
    <dgm:pt modelId="{D750232D-F0B5-3947-B3D9-6F2A83B263D2}" type="pres">
      <dgm:prSet presAssocID="{EEAB3BF3-6B99-424B-8C02-EAD5294ABCA2}" presName="wedge5" presStyleLbl="node1" presStyleIdx="4" presStyleCnt="6"/>
      <dgm:spPr/>
    </dgm:pt>
    <dgm:pt modelId="{6C816213-DAB7-A344-A44E-0F23614ECA8B}" type="pres">
      <dgm:prSet presAssocID="{EEAB3BF3-6B99-424B-8C02-EAD5294ABCA2}" presName="dummy5a" presStyleCnt="0"/>
      <dgm:spPr/>
    </dgm:pt>
    <dgm:pt modelId="{8D1E06A8-45BE-C446-9534-8FBA0F5CFFEB}" type="pres">
      <dgm:prSet presAssocID="{EEAB3BF3-6B99-424B-8C02-EAD5294ABCA2}" presName="dummy5b" presStyleCnt="0"/>
      <dgm:spPr/>
    </dgm:pt>
    <dgm:pt modelId="{7584364B-3A7D-CE4E-8434-F2A40D97FDB2}" type="pres">
      <dgm:prSet presAssocID="{EEAB3BF3-6B99-424B-8C02-EAD5294ABCA2}" presName="wedge5Tx" presStyleLbl="node1" presStyleIdx="4" presStyleCnt="6">
        <dgm:presLayoutVars>
          <dgm:chMax val="0"/>
          <dgm:chPref val="0"/>
          <dgm:bulletEnabled val="1"/>
        </dgm:presLayoutVars>
      </dgm:prSet>
      <dgm:spPr/>
    </dgm:pt>
    <dgm:pt modelId="{C31E1586-5B76-4B4E-90BA-E4440571CBCD}" type="pres">
      <dgm:prSet presAssocID="{EEAB3BF3-6B99-424B-8C02-EAD5294ABCA2}" presName="wedge6" presStyleLbl="node1" presStyleIdx="5" presStyleCnt="6" custLinFactNeighborX="-2213" custLinFactNeighborY="-1273"/>
      <dgm:spPr/>
    </dgm:pt>
    <dgm:pt modelId="{768B4997-CC7D-D346-801F-19AA9AE5D0BF}" type="pres">
      <dgm:prSet presAssocID="{EEAB3BF3-6B99-424B-8C02-EAD5294ABCA2}" presName="dummy6a" presStyleCnt="0"/>
      <dgm:spPr/>
    </dgm:pt>
    <dgm:pt modelId="{8AC634C5-312A-CE49-B742-4B5DD5FA6A7C}" type="pres">
      <dgm:prSet presAssocID="{EEAB3BF3-6B99-424B-8C02-EAD5294ABCA2}" presName="dummy6b" presStyleCnt="0"/>
      <dgm:spPr/>
    </dgm:pt>
    <dgm:pt modelId="{70BBB20B-BD50-9442-AC7B-4E4210690AFC}" type="pres">
      <dgm:prSet presAssocID="{EEAB3BF3-6B99-424B-8C02-EAD5294ABCA2}" presName="wedge6Tx" presStyleLbl="node1" presStyleIdx="5" presStyleCnt="6">
        <dgm:presLayoutVars>
          <dgm:chMax val="0"/>
          <dgm:chPref val="0"/>
          <dgm:bulletEnabled val="1"/>
        </dgm:presLayoutVars>
      </dgm:prSet>
      <dgm:spPr/>
    </dgm:pt>
    <dgm:pt modelId="{88A40DA1-A15C-F549-BFF9-83FE1E645454}" type="pres">
      <dgm:prSet presAssocID="{D5F3CADE-F914-F14D-A1D3-857E0F098213}" presName="arrowWedge1" presStyleLbl="fgSibTrans2D1" presStyleIdx="0" presStyleCnt="6"/>
      <dgm:spPr>
        <a:ln>
          <a:solidFill>
            <a:schemeClr val="tx1"/>
          </a:solidFill>
        </a:ln>
      </dgm:spPr>
    </dgm:pt>
    <dgm:pt modelId="{A4DE277B-F9F1-214B-A9E1-D2530EE846C4}" type="pres">
      <dgm:prSet presAssocID="{6792B4E4-8466-C342-B6F3-187286F62B14}" presName="arrowWedge2" presStyleLbl="fgSibTrans2D1" presStyleIdx="1" presStyleCnt="6"/>
      <dgm:spPr>
        <a:ln>
          <a:solidFill>
            <a:schemeClr val="tx1"/>
          </a:solidFill>
        </a:ln>
      </dgm:spPr>
    </dgm:pt>
    <dgm:pt modelId="{4CEC77D6-1D45-8C47-98A0-950E5805B1BD}" type="pres">
      <dgm:prSet presAssocID="{DC31615C-12BD-374F-B099-DD1D38F98296}" presName="arrowWedge3" presStyleLbl="fgSibTrans2D1" presStyleIdx="2" presStyleCnt="6"/>
      <dgm:spPr>
        <a:ln>
          <a:solidFill>
            <a:schemeClr val="tx1"/>
          </a:solidFill>
        </a:ln>
      </dgm:spPr>
    </dgm:pt>
    <dgm:pt modelId="{8AA8F6FE-9F9A-A040-8C17-17A16108C948}" type="pres">
      <dgm:prSet presAssocID="{53B01E3C-4480-4D45-AAC3-A15BE1A86D8F}" presName="arrowWedge4" presStyleLbl="fgSibTrans2D1" presStyleIdx="3" presStyleCnt="6"/>
      <dgm:spPr>
        <a:ln>
          <a:solidFill>
            <a:schemeClr val="tx1"/>
          </a:solidFill>
        </a:ln>
      </dgm:spPr>
    </dgm:pt>
    <dgm:pt modelId="{9FF88DF4-DC0B-544A-ADBC-E43CF4CDD703}" type="pres">
      <dgm:prSet presAssocID="{9ED6A84A-50C9-B442-B44B-ACFDCEA5771C}" presName="arrowWedge5" presStyleLbl="fgSibTrans2D1" presStyleIdx="4" presStyleCnt="6"/>
      <dgm:spPr>
        <a:ln>
          <a:solidFill>
            <a:schemeClr val="tx1"/>
          </a:solidFill>
        </a:ln>
      </dgm:spPr>
    </dgm:pt>
    <dgm:pt modelId="{9692EB14-E350-674A-A9F8-6794B4AD9D7C}" type="pres">
      <dgm:prSet presAssocID="{A842A722-4E37-4641-AD9D-7EC739069302}" presName="arrowWedge6" presStyleLbl="fgSibTrans2D1" presStyleIdx="5" presStyleCnt="6"/>
      <dgm:spPr>
        <a:solidFill>
          <a:srgbClr val="FF0000"/>
        </a:solidFill>
        <a:ln>
          <a:solidFill>
            <a:schemeClr val="tx1"/>
          </a:solidFill>
        </a:ln>
      </dgm:spPr>
    </dgm:pt>
  </dgm:ptLst>
  <dgm:cxnLst>
    <dgm:cxn modelId="{B8F7A30F-3360-48A7-A51C-1A969921E8BC}" type="presOf" srcId="{DE682856-FA03-714C-8962-58D6BD673C9D}" destId="{BA431EEE-C730-2249-9D11-7A6834D18C0B}" srcOrd="1" destOrd="0" presId="urn:microsoft.com/office/officeart/2005/8/layout/cycle8"/>
    <dgm:cxn modelId="{EBE9E815-37E1-7140-BA8F-5345D4CB596E}" srcId="{EEAB3BF3-6B99-424B-8C02-EAD5294ABCA2}" destId="{F3998CFF-E6C8-3346-B6A1-3B6E79B90EDA}" srcOrd="5" destOrd="0" parTransId="{FB25A128-3C79-054D-9498-2E38805BAD78}" sibTransId="{A842A722-4E37-4641-AD9D-7EC739069302}"/>
    <dgm:cxn modelId="{35517023-9B7F-46B9-953D-ECD28DE8D8EF}" type="presOf" srcId="{EF4F092B-6713-9445-BF4A-1AC46E6D81A6}" destId="{893A00D7-40A8-9043-A811-455312D28925}" srcOrd="0" destOrd="0" presId="urn:microsoft.com/office/officeart/2005/8/layout/cycle8"/>
    <dgm:cxn modelId="{EC1EEA2A-0156-44EA-89DF-EB697C1DEF6E}" type="presOf" srcId="{5C5063FA-F441-3E40-93E1-D035B54ACB36}" destId="{DFC74BE7-FB4A-CD48-9562-18ACCE0CF67A}" srcOrd="0" destOrd="0" presId="urn:microsoft.com/office/officeart/2005/8/layout/cycle8"/>
    <dgm:cxn modelId="{6CEF7334-0E32-41BE-91B1-7A74DA89DF1F}" type="presOf" srcId="{F3998CFF-E6C8-3346-B6A1-3B6E79B90EDA}" destId="{70BBB20B-BD50-9442-AC7B-4E4210690AFC}" srcOrd="1" destOrd="0" presId="urn:microsoft.com/office/officeart/2005/8/layout/cycle8"/>
    <dgm:cxn modelId="{43992F3A-8FA7-1A4C-9E48-E6057D1F2280}" srcId="{EEAB3BF3-6B99-424B-8C02-EAD5294ABCA2}" destId="{5A040850-C858-0041-AD5D-450AEB915184}" srcOrd="2" destOrd="0" parTransId="{9C2AAD34-571D-C647-B775-6F74CFB0777B}" sibTransId="{DC31615C-12BD-374F-B099-DD1D38F98296}"/>
    <dgm:cxn modelId="{F8409C67-184C-4822-80B2-68F46CB86419}" type="presOf" srcId="{EF4F092B-6713-9445-BF4A-1AC46E6D81A6}" destId="{554B354A-5A9D-B44F-94FA-AAEF0FB43B6E}" srcOrd="1" destOrd="0" presId="urn:microsoft.com/office/officeart/2005/8/layout/cycle8"/>
    <dgm:cxn modelId="{D00B8349-E902-4B3B-A68B-CD366CAAB243}" type="presOf" srcId="{864180CB-65CD-8849-B61E-9120252D07DC}" destId="{7584364B-3A7D-CE4E-8434-F2A40D97FDB2}" srcOrd="1" destOrd="0" presId="urn:microsoft.com/office/officeart/2005/8/layout/cycle8"/>
    <dgm:cxn modelId="{BBE3AE70-AC37-4C20-8D37-98D3789FD4FF}" type="presOf" srcId="{5A040850-C858-0041-AD5D-450AEB915184}" destId="{85A41CD8-7CF1-7542-904E-EE65BD30A0F3}" srcOrd="1" destOrd="0" presId="urn:microsoft.com/office/officeart/2005/8/layout/cycle8"/>
    <dgm:cxn modelId="{6B00C578-F346-4C28-92BD-131A8DB9A6E8}" type="presOf" srcId="{EEAB3BF3-6B99-424B-8C02-EAD5294ABCA2}" destId="{6BCD8DF3-B776-134A-A850-43CB1ECA48D9}" srcOrd="0" destOrd="0" presId="urn:microsoft.com/office/officeart/2005/8/layout/cycle8"/>
    <dgm:cxn modelId="{5E9103A2-76BB-D54B-AA75-C4AEF77F81B4}" srcId="{EEAB3BF3-6B99-424B-8C02-EAD5294ABCA2}" destId="{DE682856-FA03-714C-8962-58D6BD673C9D}" srcOrd="1" destOrd="0" parTransId="{C403617C-D34A-B241-A793-617411ADD4D1}" sibTransId="{6792B4E4-8466-C342-B6F3-187286F62B14}"/>
    <dgm:cxn modelId="{8361CCAE-9BC0-455C-A502-0DE5F153B4E6}" type="presOf" srcId="{F3998CFF-E6C8-3346-B6A1-3B6E79B90EDA}" destId="{C31E1586-5B76-4B4E-90BA-E4440571CBCD}" srcOrd="0" destOrd="0" presId="urn:microsoft.com/office/officeart/2005/8/layout/cycle8"/>
    <dgm:cxn modelId="{7D07B6B9-86C1-9F44-A72E-09767FD201B5}" srcId="{EEAB3BF3-6B99-424B-8C02-EAD5294ABCA2}" destId="{864180CB-65CD-8849-B61E-9120252D07DC}" srcOrd="4" destOrd="0" parTransId="{395F2466-0A26-6647-BC3D-4FC7E646589F}" sibTransId="{9ED6A84A-50C9-B442-B44B-ACFDCEA5771C}"/>
    <dgm:cxn modelId="{FF9975BB-6016-40F5-AAEE-87AA3ED9B216}" type="presOf" srcId="{5A040850-C858-0041-AD5D-450AEB915184}" destId="{93F8669D-8BEC-7346-8A20-87AC6FC6F1F0}" srcOrd="0" destOrd="0" presId="urn:microsoft.com/office/officeart/2005/8/layout/cycle8"/>
    <dgm:cxn modelId="{009D7FDB-D1BC-4A19-BEAE-D38573111090}" type="presOf" srcId="{5C5063FA-F441-3E40-93E1-D035B54ACB36}" destId="{E6EAD529-3E91-4A45-A9D3-660DF8465834}" srcOrd="1" destOrd="0" presId="urn:microsoft.com/office/officeart/2005/8/layout/cycle8"/>
    <dgm:cxn modelId="{F960E4E0-E3FC-4254-A381-24B924ECCA1D}" type="presOf" srcId="{DE682856-FA03-714C-8962-58D6BD673C9D}" destId="{C9F02950-6EEB-AF4A-AF05-01B3B776C24A}" srcOrd="0" destOrd="0" presId="urn:microsoft.com/office/officeart/2005/8/layout/cycle8"/>
    <dgm:cxn modelId="{8E465FE7-C6AA-488F-BD83-8BE645C254D1}" type="presOf" srcId="{864180CB-65CD-8849-B61E-9120252D07DC}" destId="{D750232D-F0B5-3947-B3D9-6F2A83B263D2}" srcOrd="0" destOrd="0" presId="urn:microsoft.com/office/officeart/2005/8/layout/cycle8"/>
    <dgm:cxn modelId="{E7B023EC-CA43-C647-B256-288247C07E02}" srcId="{EEAB3BF3-6B99-424B-8C02-EAD5294ABCA2}" destId="{5C5063FA-F441-3E40-93E1-D035B54ACB36}" srcOrd="3" destOrd="0" parTransId="{13AFA423-F228-314B-9BC3-41F676DCE45A}" sibTransId="{53B01E3C-4480-4D45-AAC3-A15BE1A86D8F}"/>
    <dgm:cxn modelId="{24B4AEFD-2910-294D-BE7B-ADCD544CCC6C}" srcId="{EEAB3BF3-6B99-424B-8C02-EAD5294ABCA2}" destId="{EF4F092B-6713-9445-BF4A-1AC46E6D81A6}" srcOrd="0" destOrd="0" parTransId="{C4E42CDC-BC8B-5D4D-8771-DB9519B9BC66}" sibTransId="{D5F3CADE-F914-F14D-A1D3-857E0F098213}"/>
    <dgm:cxn modelId="{7A2AF9DC-4035-42D4-B530-B9C8D23BAD8F}" type="presParOf" srcId="{6BCD8DF3-B776-134A-A850-43CB1ECA48D9}" destId="{893A00D7-40A8-9043-A811-455312D28925}" srcOrd="0" destOrd="0" presId="urn:microsoft.com/office/officeart/2005/8/layout/cycle8"/>
    <dgm:cxn modelId="{1903F4BB-FF5F-4B61-8A9B-6714A6290196}" type="presParOf" srcId="{6BCD8DF3-B776-134A-A850-43CB1ECA48D9}" destId="{2682C375-B901-DC4F-A2C2-4BECD9778433}" srcOrd="1" destOrd="0" presId="urn:microsoft.com/office/officeart/2005/8/layout/cycle8"/>
    <dgm:cxn modelId="{2B6EB889-739E-45B8-8D0A-F833C61FC121}" type="presParOf" srcId="{6BCD8DF3-B776-134A-A850-43CB1ECA48D9}" destId="{6CFAFEF6-0A8C-A54D-8E67-BE155C05701C}" srcOrd="2" destOrd="0" presId="urn:microsoft.com/office/officeart/2005/8/layout/cycle8"/>
    <dgm:cxn modelId="{57DA2166-2FE7-4665-995D-20E7AF167BE9}" type="presParOf" srcId="{6BCD8DF3-B776-134A-A850-43CB1ECA48D9}" destId="{554B354A-5A9D-B44F-94FA-AAEF0FB43B6E}" srcOrd="3" destOrd="0" presId="urn:microsoft.com/office/officeart/2005/8/layout/cycle8"/>
    <dgm:cxn modelId="{30449FE7-3288-45B6-BB47-A7E3FC7DCEE7}" type="presParOf" srcId="{6BCD8DF3-B776-134A-A850-43CB1ECA48D9}" destId="{C9F02950-6EEB-AF4A-AF05-01B3B776C24A}" srcOrd="4" destOrd="0" presId="urn:microsoft.com/office/officeart/2005/8/layout/cycle8"/>
    <dgm:cxn modelId="{5FB6A57A-CA7D-4623-97B0-E11D7C215796}" type="presParOf" srcId="{6BCD8DF3-B776-134A-A850-43CB1ECA48D9}" destId="{3C5DBBC5-776B-DC43-AEBD-F03923A5E0E8}" srcOrd="5" destOrd="0" presId="urn:microsoft.com/office/officeart/2005/8/layout/cycle8"/>
    <dgm:cxn modelId="{25501E23-CAAF-4A6C-8516-B77D46C005F5}" type="presParOf" srcId="{6BCD8DF3-B776-134A-A850-43CB1ECA48D9}" destId="{5905A9FE-C88D-C949-B8DC-F58BB8FC183A}" srcOrd="6" destOrd="0" presId="urn:microsoft.com/office/officeart/2005/8/layout/cycle8"/>
    <dgm:cxn modelId="{8177524F-6D70-469C-A795-A7A1EB006A2D}" type="presParOf" srcId="{6BCD8DF3-B776-134A-A850-43CB1ECA48D9}" destId="{BA431EEE-C730-2249-9D11-7A6834D18C0B}" srcOrd="7" destOrd="0" presId="urn:microsoft.com/office/officeart/2005/8/layout/cycle8"/>
    <dgm:cxn modelId="{A93B0891-D226-4E99-896C-A817BB0DDBB5}" type="presParOf" srcId="{6BCD8DF3-B776-134A-A850-43CB1ECA48D9}" destId="{93F8669D-8BEC-7346-8A20-87AC6FC6F1F0}" srcOrd="8" destOrd="0" presId="urn:microsoft.com/office/officeart/2005/8/layout/cycle8"/>
    <dgm:cxn modelId="{394B3EE3-F424-41D2-A463-3E43F2203732}" type="presParOf" srcId="{6BCD8DF3-B776-134A-A850-43CB1ECA48D9}" destId="{4F3F3C5A-1593-0648-ADD1-46DBD33C08B9}" srcOrd="9" destOrd="0" presId="urn:microsoft.com/office/officeart/2005/8/layout/cycle8"/>
    <dgm:cxn modelId="{A4183C92-0B4E-4591-BBB6-6E22DAF26776}" type="presParOf" srcId="{6BCD8DF3-B776-134A-A850-43CB1ECA48D9}" destId="{483E0E9B-F5FD-D544-A86F-BB2EB5E6158A}" srcOrd="10" destOrd="0" presId="urn:microsoft.com/office/officeart/2005/8/layout/cycle8"/>
    <dgm:cxn modelId="{20C73A9E-49B1-4EF4-A29B-8F968212B68A}" type="presParOf" srcId="{6BCD8DF3-B776-134A-A850-43CB1ECA48D9}" destId="{85A41CD8-7CF1-7542-904E-EE65BD30A0F3}" srcOrd="11" destOrd="0" presId="urn:microsoft.com/office/officeart/2005/8/layout/cycle8"/>
    <dgm:cxn modelId="{821370B1-C883-4A1A-AFE5-257DAF9B9AA2}" type="presParOf" srcId="{6BCD8DF3-B776-134A-A850-43CB1ECA48D9}" destId="{DFC74BE7-FB4A-CD48-9562-18ACCE0CF67A}" srcOrd="12" destOrd="0" presId="urn:microsoft.com/office/officeart/2005/8/layout/cycle8"/>
    <dgm:cxn modelId="{93E2ADE7-C990-4292-9328-A47BD648872D}" type="presParOf" srcId="{6BCD8DF3-B776-134A-A850-43CB1ECA48D9}" destId="{67C78267-9D4B-3042-A27B-348E464B90C6}" srcOrd="13" destOrd="0" presId="urn:microsoft.com/office/officeart/2005/8/layout/cycle8"/>
    <dgm:cxn modelId="{634C79F9-9E35-42AC-95F5-C4A860F439B2}" type="presParOf" srcId="{6BCD8DF3-B776-134A-A850-43CB1ECA48D9}" destId="{885373BD-71C3-5C40-B073-2A61C5EAAB65}" srcOrd="14" destOrd="0" presId="urn:microsoft.com/office/officeart/2005/8/layout/cycle8"/>
    <dgm:cxn modelId="{69464F5E-B2A1-4E6A-9AE5-5B8B26D327F1}" type="presParOf" srcId="{6BCD8DF3-B776-134A-A850-43CB1ECA48D9}" destId="{E6EAD529-3E91-4A45-A9D3-660DF8465834}" srcOrd="15" destOrd="0" presId="urn:microsoft.com/office/officeart/2005/8/layout/cycle8"/>
    <dgm:cxn modelId="{7B7E4352-C37D-4A27-918C-ED9BE7AAD316}" type="presParOf" srcId="{6BCD8DF3-B776-134A-A850-43CB1ECA48D9}" destId="{D750232D-F0B5-3947-B3D9-6F2A83B263D2}" srcOrd="16" destOrd="0" presId="urn:microsoft.com/office/officeart/2005/8/layout/cycle8"/>
    <dgm:cxn modelId="{FD4E7906-6E46-48D8-A0A7-E95ADB2CE351}" type="presParOf" srcId="{6BCD8DF3-B776-134A-A850-43CB1ECA48D9}" destId="{6C816213-DAB7-A344-A44E-0F23614ECA8B}" srcOrd="17" destOrd="0" presId="urn:microsoft.com/office/officeart/2005/8/layout/cycle8"/>
    <dgm:cxn modelId="{6C476F88-BF71-408B-9D09-9BE5822FB2AA}" type="presParOf" srcId="{6BCD8DF3-B776-134A-A850-43CB1ECA48D9}" destId="{8D1E06A8-45BE-C446-9534-8FBA0F5CFFEB}" srcOrd="18" destOrd="0" presId="urn:microsoft.com/office/officeart/2005/8/layout/cycle8"/>
    <dgm:cxn modelId="{D9C5F808-C8D1-4143-9390-1AAE4ECD7180}" type="presParOf" srcId="{6BCD8DF3-B776-134A-A850-43CB1ECA48D9}" destId="{7584364B-3A7D-CE4E-8434-F2A40D97FDB2}" srcOrd="19" destOrd="0" presId="urn:microsoft.com/office/officeart/2005/8/layout/cycle8"/>
    <dgm:cxn modelId="{26F9C192-D3FB-4CE5-A00C-78FA3D9514D8}" type="presParOf" srcId="{6BCD8DF3-B776-134A-A850-43CB1ECA48D9}" destId="{C31E1586-5B76-4B4E-90BA-E4440571CBCD}" srcOrd="20" destOrd="0" presId="urn:microsoft.com/office/officeart/2005/8/layout/cycle8"/>
    <dgm:cxn modelId="{97C3E692-64C4-4F35-9770-C453A15264EC}" type="presParOf" srcId="{6BCD8DF3-B776-134A-A850-43CB1ECA48D9}" destId="{768B4997-CC7D-D346-801F-19AA9AE5D0BF}" srcOrd="21" destOrd="0" presId="urn:microsoft.com/office/officeart/2005/8/layout/cycle8"/>
    <dgm:cxn modelId="{5BF43B60-159B-4C09-8D2A-80D73537A9EF}" type="presParOf" srcId="{6BCD8DF3-B776-134A-A850-43CB1ECA48D9}" destId="{8AC634C5-312A-CE49-B742-4B5DD5FA6A7C}" srcOrd="22" destOrd="0" presId="urn:microsoft.com/office/officeart/2005/8/layout/cycle8"/>
    <dgm:cxn modelId="{24B8F28C-9800-4620-A38A-F3E16DED95BD}" type="presParOf" srcId="{6BCD8DF3-B776-134A-A850-43CB1ECA48D9}" destId="{70BBB20B-BD50-9442-AC7B-4E4210690AFC}" srcOrd="23" destOrd="0" presId="urn:microsoft.com/office/officeart/2005/8/layout/cycle8"/>
    <dgm:cxn modelId="{66022C38-3681-4E69-8FB0-E62670F74F72}" type="presParOf" srcId="{6BCD8DF3-B776-134A-A850-43CB1ECA48D9}" destId="{88A40DA1-A15C-F549-BFF9-83FE1E645454}" srcOrd="24" destOrd="0" presId="urn:microsoft.com/office/officeart/2005/8/layout/cycle8"/>
    <dgm:cxn modelId="{BE3AA691-1CF4-440D-BBC5-11A22E26E9D2}" type="presParOf" srcId="{6BCD8DF3-B776-134A-A850-43CB1ECA48D9}" destId="{A4DE277B-F9F1-214B-A9E1-D2530EE846C4}" srcOrd="25" destOrd="0" presId="urn:microsoft.com/office/officeart/2005/8/layout/cycle8"/>
    <dgm:cxn modelId="{240D8C80-88D2-41E0-BAC1-956D7B885A3D}" type="presParOf" srcId="{6BCD8DF3-B776-134A-A850-43CB1ECA48D9}" destId="{4CEC77D6-1D45-8C47-98A0-950E5805B1BD}" srcOrd="26" destOrd="0" presId="urn:microsoft.com/office/officeart/2005/8/layout/cycle8"/>
    <dgm:cxn modelId="{C48D69B1-D522-4B1E-BECA-74AB47210DFF}" type="presParOf" srcId="{6BCD8DF3-B776-134A-A850-43CB1ECA48D9}" destId="{8AA8F6FE-9F9A-A040-8C17-17A16108C948}" srcOrd="27" destOrd="0" presId="urn:microsoft.com/office/officeart/2005/8/layout/cycle8"/>
    <dgm:cxn modelId="{23A48A07-9937-42DF-8495-2A99B8B7D301}" type="presParOf" srcId="{6BCD8DF3-B776-134A-A850-43CB1ECA48D9}" destId="{9FF88DF4-DC0B-544A-ADBC-E43CF4CDD703}" srcOrd="28" destOrd="0" presId="urn:microsoft.com/office/officeart/2005/8/layout/cycle8"/>
    <dgm:cxn modelId="{61310E2B-5B91-48A7-A836-9E6B8C0576B0}" type="presParOf" srcId="{6BCD8DF3-B776-134A-A850-43CB1ECA48D9}" destId="{9692EB14-E350-674A-A9F8-6794B4AD9D7C}" srcOrd="29" destOrd="0" presId="urn:microsoft.com/office/officeart/2005/8/layout/cycle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A206D15E-1650-4712-AC6E-10A17D4357EB}" type="doc">
      <dgm:prSet loTypeId="urn:microsoft.com/office/officeart/2005/8/layout/venn2" loCatId="relationship" qsTypeId="urn:microsoft.com/office/officeart/2005/8/quickstyle/simple1" qsCatId="simple" csTypeId="urn:microsoft.com/office/officeart/2005/8/colors/accent1_2" csCatId="accent1" phldr="1"/>
      <dgm:spPr/>
      <dgm:t>
        <a:bodyPr/>
        <a:lstStyle/>
        <a:p>
          <a:endParaRPr lang="en-GB"/>
        </a:p>
      </dgm:t>
    </dgm:pt>
    <dgm:pt modelId="{DBD06EB5-3320-4EDC-B179-BA4D8C2CF449}">
      <dgm:prSet phldrT="[Text]" custT="1"/>
      <dgm:spPr>
        <a:solidFill>
          <a:srgbClr val="E4CEEA"/>
        </a:solidFill>
      </dgm:spPr>
      <dgm:t>
        <a:bodyPr/>
        <a:lstStyle/>
        <a:p>
          <a:pPr lvl="0" defTabSz="1066800">
            <a:lnSpc>
              <a:spcPct val="90000"/>
            </a:lnSpc>
            <a:spcBef>
              <a:spcPct val="0"/>
            </a:spcBef>
            <a:spcAft>
              <a:spcPct val="35000"/>
            </a:spcAft>
          </a:pPr>
          <a:endParaRPr lang="en-GB" dirty="0"/>
        </a:p>
      </dgm:t>
    </dgm:pt>
    <dgm:pt modelId="{D46A9237-D88C-44DA-95D9-612C5C8CE4EF}" type="parTrans" cxnId="{210C474D-1E62-488C-A467-B586CE1B5732}">
      <dgm:prSet/>
      <dgm:spPr/>
      <dgm:t>
        <a:bodyPr/>
        <a:lstStyle/>
        <a:p>
          <a:endParaRPr lang="en-GB"/>
        </a:p>
      </dgm:t>
    </dgm:pt>
    <dgm:pt modelId="{50D4F342-9623-4E14-8F54-3C2CF7E9903F}" type="sibTrans" cxnId="{210C474D-1E62-488C-A467-B586CE1B5732}">
      <dgm:prSet/>
      <dgm:spPr/>
      <dgm:t>
        <a:bodyPr/>
        <a:lstStyle/>
        <a:p>
          <a:endParaRPr lang="en-GB"/>
        </a:p>
      </dgm:t>
    </dgm:pt>
    <dgm:pt modelId="{F6445676-D3FD-46BB-BFC8-A50F3414D86D}">
      <dgm:prSet phldrT="[Text]" custT="1"/>
      <dgm:spPr>
        <a:solidFill>
          <a:srgbClr val="C08ECE"/>
        </a:solidFill>
      </dgm:spPr>
      <dgm:t>
        <a:bodyPr/>
        <a:lstStyle/>
        <a:p>
          <a:endParaRPr lang="en-GB" sz="1600" dirty="0"/>
        </a:p>
        <a:p>
          <a:endParaRPr lang="en-GB" sz="1600" dirty="0"/>
        </a:p>
        <a:p>
          <a:r>
            <a:rPr lang="en-GB" sz="2000" dirty="0"/>
            <a:t>VRN Central Team </a:t>
          </a:r>
        </a:p>
      </dgm:t>
    </dgm:pt>
    <dgm:pt modelId="{AB11C083-232B-42EA-987C-2A1EFE00B2E4}" type="parTrans" cxnId="{4C18A489-1DAD-4537-8BFD-172F36D559D9}">
      <dgm:prSet/>
      <dgm:spPr/>
      <dgm:t>
        <a:bodyPr/>
        <a:lstStyle/>
        <a:p>
          <a:endParaRPr lang="en-GB"/>
        </a:p>
      </dgm:t>
    </dgm:pt>
    <dgm:pt modelId="{43E9FF2F-F1D9-4369-9A17-2087AA42572F}" type="sibTrans" cxnId="{4C18A489-1DAD-4537-8BFD-172F36D559D9}">
      <dgm:prSet/>
      <dgm:spPr/>
      <dgm:t>
        <a:bodyPr/>
        <a:lstStyle/>
        <a:p>
          <a:endParaRPr lang="en-GB"/>
        </a:p>
      </dgm:t>
    </dgm:pt>
    <dgm:pt modelId="{EC5B4ECF-88CB-499D-A587-0FECC0143ECC}" type="pres">
      <dgm:prSet presAssocID="{A206D15E-1650-4712-AC6E-10A17D4357EB}" presName="Name0" presStyleCnt="0">
        <dgm:presLayoutVars>
          <dgm:chMax val="7"/>
          <dgm:resizeHandles val="exact"/>
        </dgm:presLayoutVars>
      </dgm:prSet>
      <dgm:spPr/>
    </dgm:pt>
    <dgm:pt modelId="{C55B48C1-B21F-459E-A5E5-63B2731B495B}" type="pres">
      <dgm:prSet presAssocID="{A206D15E-1650-4712-AC6E-10A17D4357EB}" presName="comp1" presStyleCnt="0"/>
      <dgm:spPr/>
    </dgm:pt>
    <dgm:pt modelId="{BFD01010-7CD7-4367-AD78-036A666982CF}" type="pres">
      <dgm:prSet presAssocID="{A206D15E-1650-4712-AC6E-10A17D4357EB}" presName="circle1" presStyleLbl="node1" presStyleIdx="0" presStyleCnt="2" custScaleX="150000" custLinFactNeighborY="271"/>
      <dgm:spPr/>
    </dgm:pt>
    <dgm:pt modelId="{4E91DEC8-8DE1-40FD-8168-83BF73B37FBA}" type="pres">
      <dgm:prSet presAssocID="{A206D15E-1650-4712-AC6E-10A17D4357EB}" presName="c1text" presStyleLbl="node1" presStyleIdx="0" presStyleCnt="2">
        <dgm:presLayoutVars>
          <dgm:bulletEnabled val="1"/>
        </dgm:presLayoutVars>
      </dgm:prSet>
      <dgm:spPr/>
    </dgm:pt>
    <dgm:pt modelId="{5CEDAE91-06A7-4642-ADE7-5BB0D2818153}" type="pres">
      <dgm:prSet presAssocID="{A206D15E-1650-4712-AC6E-10A17D4357EB}" presName="comp2" presStyleCnt="0"/>
      <dgm:spPr/>
    </dgm:pt>
    <dgm:pt modelId="{563551A6-890A-4FB9-939A-032B120E203B}" type="pres">
      <dgm:prSet presAssocID="{A206D15E-1650-4712-AC6E-10A17D4357EB}" presName="circle2" presStyleLbl="node1" presStyleIdx="1" presStyleCnt="2" custScaleX="119138" custScaleY="69167" custLinFactNeighborY="-1083"/>
      <dgm:spPr/>
    </dgm:pt>
    <dgm:pt modelId="{575D6F4D-D29F-4653-B3B6-56CC80A0D0E4}" type="pres">
      <dgm:prSet presAssocID="{A206D15E-1650-4712-AC6E-10A17D4357EB}" presName="c2text" presStyleLbl="node1" presStyleIdx="1" presStyleCnt="2">
        <dgm:presLayoutVars>
          <dgm:bulletEnabled val="1"/>
        </dgm:presLayoutVars>
      </dgm:prSet>
      <dgm:spPr/>
    </dgm:pt>
  </dgm:ptLst>
  <dgm:cxnLst>
    <dgm:cxn modelId="{C24D0717-D5B2-4A3B-A07B-7BEEC1DFDDBA}" type="presOf" srcId="{F6445676-D3FD-46BB-BFC8-A50F3414D86D}" destId="{563551A6-890A-4FB9-939A-032B120E203B}" srcOrd="0" destOrd="0" presId="urn:microsoft.com/office/officeart/2005/8/layout/venn2"/>
    <dgm:cxn modelId="{299B3A4C-EB01-4D90-AEA7-DDE001CE69E8}" type="presOf" srcId="{A206D15E-1650-4712-AC6E-10A17D4357EB}" destId="{EC5B4ECF-88CB-499D-A587-0FECC0143ECC}" srcOrd="0" destOrd="0" presId="urn:microsoft.com/office/officeart/2005/8/layout/venn2"/>
    <dgm:cxn modelId="{210C474D-1E62-488C-A467-B586CE1B5732}" srcId="{A206D15E-1650-4712-AC6E-10A17D4357EB}" destId="{DBD06EB5-3320-4EDC-B179-BA4D8C2CF449}" srcOrd="0" destOrd="0" parTransId="{D46A9237-D88C-44DA-95D9-612C5C8CE4EF}" sibTransId="{50D4F342-9623-4E14-8F54-3C2CF7E9903F}"/>
    <dgm:cxn modelId="{64D18258-1E3F-49BF-A257-ACE73D7FF08A}" type="presOf" srcId="{F6445676-D3FD-46BB-BFC8-A50F3414D86D}" destId="{575D6F4D-D29F-4653-B3B6-56CC80A0D0E4}" srcOrd="1" destOrd="0" presId="urn:microsoft.com/office/officeart/2005/8/layout/venn2"/>
    <dgm:cxn modelId="{4C18A489-1DAD-4537-8BFD-172F36D559D9}" srcId="{A206D15E-1650-4712-AC6E-10A17D4357EB}" destId="{F6445676-D3FD-46BB-BFC8-A50F3414D86D}" srcOrd="1" destOrd="0" parTransId="{AB11C083-232B-42EA-987C-2A1EFE00B2E4}" sibTransId="{43E9FF2F-F1D9-4369-9A17-2087AA42572F}"/>
    <dgm:cxn modelId="{887A1A97-ED96-4445-9763-FD30B19422F6}" type="presOf" srcId="{DBD06EB5-3320-4EDC-B179-BA4D8C2CF449}" destId="{BFD01010-7CD7-4367-AD78-036A666982CF}" srcOrd="0" destOrd="0" presId="urn:microsoft.com/office/officeart/2005/8/layout/venn2"/>
    <dgm:cxn modelId="{6A9C0BF7-A23D-4D89-9C56-B67DFD792FBC}" type="presOf" srcId="{DBD06EB5-3320-4EDC-B179-BA4D8C2CF449}" destId="{4E91DEC8-8DE1-40FD-8168-83BF73B37FBA}" srcOrd="1" destOrd="0" presId="urn:microsoft.com/office/officeart/2005/8/layout/venn2"/>
    <dgm:cxn modelId="{44DA5604-57CB-49E3-8F9A-567DC3780B5C}" type="presParOf" srcId="{EC5B4ECF-88CB-499D-A587-0FECC0143ECC}" destId="{C55B48C1-B21F-459E-A5E5-63B2731B495B}" srcOrd="0" destOrd="0" presId="urn:microsoft.com/office/officeart/2005/8/layout/venn2"/>
    <dgm:cxn modelId="{8608DE33-0402-46AB-8D79-6558298DEAF1}" type="presParOf" srcId="{C55B48C1-B21F-459E-A5E5-63B2731B495B}" destId="{BFD01010-7CD7-4367-AD78-036A666982CF}" srcOrd="0" destOrd="0" presId="urn:microsoft.com/office/officeart/2005/8/layout/venn2"/>
    <dgm:cxn modelId="{D002F4B5-B7B2-4A66-885C-118ABB4A7EEF}" type="presParOf" srcId="{C55B48C1-B21F-459E-A5E5-63B2731B495B}" destId="{4E91DEC8-8DE1-40FD-8168-83BF73B37FBA}" srcOrd="1" destOrd="0" presId="urn:microsoft.com/office/officeart/2005/8/layout/venn2"/>
    <dgm:cxn modelId="{666D2150-12AC-4D51-A8F8-98995E89E0B0}" type="presParOf" srcId="{EC5B4ECF-88CB-499D-A587-0FECC0143ECC}" destId="{5CEDAE91-06A7-4642-ADE7-5BB0D2818153}" srcOrd="1" destOrd="0" presId="urn:microsoft.com/office/officeart/2005/8/layout/venn2"/>
    <dgm:cxn modelId="{170EB0B5-2E81-45ED-A28A-7F3467F9B676}" type="presParOf" srcId="{5CEDAE91-06A7-4642-ADE7-5BB0D2818153}" destId="{563551A6-890A-4FB9-939A-032B120E203B}" srcOrd="0" destOrd="0" presId="urn:microsoft.com/office/officeart/2005/8/layout/venn2"/>
    <dgm:cxn modelId="{01B26589-A7AA-4FA7-B151-65C70B414BAC}" type="presParOf" srcId="{5CEDAE91-06A7-4642-ADE7-5BB0D2818153}" destId="{575D6F4D-D29F-4653-B3B6-56CC80A0D0E4}" srcOrd="1" destOrd="0" presId="urn:microsoft.com/office/officeart/2005/8/layout/ven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5EEEC3D5-BF63-41A3-BC73-6CF41D90F024}" type="doc">
      <dgm:prSet loTypeId="urn:microsoft.com/office/officeart/2005/8/layout/default" loCatId="list" qsTypeId="urn:microsoft.com/office/officeart/2005/8/quickstyle/simple1" qsCatId="simple" csTypeId="urn:microsoft.com/office/officeart/2005/8/colors/colorful5" csCatId="colorful" phldr="1"/>
      <dgm:spPr/>
      <dgm:t>
        <a:bodyPr/>
        <a:lstStyle/>
        <a:p>
          <a:endParaRPr lang="en-GB"/>
        </a:p>
      </dgm:t>
    </dgm:pt>
    <dgm:pt modelId="{0E78A285-06F2-468A-9223-48E9A5635C50}">
      <dgm:prSet phldrT="[Text]"/>
      <dgm:spPr>
        <a:solidFill>
          <a:srgbClr val="82C41F"/>
        </a:solidFill>
      </dgm:spPr>
      <dgm:t>
        <a:bodyPr/>
        <a:lstStyle/>
        <a:p>
          <a:r>
            <a:rPr lang="en-GB" dirty="0"/>
            <a:t>Improve our understanding of violence locally &amp; it’s root causes  </a:t>
          </a:r>
        </a:p>
      </dgm:t>
    </dgm:pt>
    <dgm:pt modelId="{25E021BC-4C81-410F-8F09-43CFEC655F88}" type="parTrans" cxnId="{2A72F33B-64DA-49CF-92DF-1EC25676DF41}">
      <dgm:prSet/>
      <dgm:spPr/>
      <dgm:t>
        <a:bodyPr/>
        <a:lstStyle/>
        <a:p>
          <a:endParaRPr lang="en-GB"/>
        </a:p>
      </dgm:t>
    </dgm:pt>
    <dgm:pt modelId="{0B23DCD5-D459-4D03-84F8-FC03E077A474}" type="sibTrans" cxnId="{2A72F33B-64DA-49CF-92DF-1EC25676DF41}">
      <dgm:prSet/>
      <dgm:spPr/>
      <dgm:t>
        <a:bodyPr/>
        <a:lstStyle/>
        <a:p>
          <a:endParaRPr lang="en-GB"/>
        </a:p>
      </dgm:t>
    </dgm:pt>
    <dgm:pt modelId="{44D63F22-F1DC-42AA-920B-766C3F1650C0}">
      <dgm:prSet phldrT="[Text]"/>
      <dgm:spPr>
        <a:solidFill>
          <a:srgbClr val="2DABCD"/>
        </a:solidFill>
      </dgm:spPr>
      <dgm:t>
        <a:bodyPr/>
        <a:lstStyle/>
        <a:p>
          <a:r>
            <a:rPr lang="en-GB" dirty="0"/>
            <a:t>Ensure communities &amp; those most affected by violence are fully involved </a:t>
          </a:r>
        </a:p>
      </dgm:t>
    </dgm:pt>
    <dgm:pt modelId="{48A7D7FA-8936-4A3E-A692-CEA15551EF41}" type="parTrans" cxnId="{BC1D9ACA-A05D-4D90-98EF-3118067FBA8D}">
      <dgm:prSet/>
      <dgm:spPr/>
      <dgm:t>
        <a:bodyPr/>
        <a:lstStyle/>
        <a:p>
          <a:endParaRPr lang="en-GB"/>
        </a:p>
      </dgm:t>
    </dgm:pt>
    <dgm:pt modelId="{F738D17D-D4DE-4178-9B98-9B1806CB21E1}" type="sibTrans" cxnId="{BC1D9ACA-A05D-4D90-98EF-3118067FBA8D}">
      <dgm:prSet/>
      <dgm:spPr/>
      <dgm:t>
        <a:bodyPr/>
        <a:lstStyle/>
        <a:p>
          <a:endParaRPr lang="en-GB"/>
        </a:p>
      </dgm:t>
    </dgm:pt>
    <dgm:pt modelId="{3D7C5911-2DD1-4BFC-BC15-EFE8A22C06D5}">
      <dgm:prSet phldrT="[Text]"/>
      <dgm:spPr>
        <a:solidFill>
          <a:srgbClr val="E40A7E"/>
        </a:solidFill>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en-GB" dirty="0"/>
            <a:t>Develop existing services &amp; test new ones </a:t>
          </a:r>
        </a:p>
      </dgm:t>
    </dgm:pt>
    <dgm:pt modelId="{52667E14-CB36-4A36-ABEB-2876E3548346}" type="parTrans" cxnId="{2E225447-53EE-45CF-A441-2A4950D99438}">
      <dgm:prSet/>
      <dgm:spPr/>
      <dgm:t>
        <a:bodyPr/>
        <a:lstStyle/>
        <a:p>
          <a:endParaRPr lang="en-GB"/>
        </a:p>
      </dgm:t>
    </dgm:pt>
    <dgm:pt modelId="{18E4ACCF-2163-421C-93BD-CC110DAE15F7}" type="sibTrans" cxnId="{2E225447-53EE-45CF-A441-2A4950D99438}">
      <dgm:prSet/>
      <dgm:spPr/>
      <dgm:t>
        <a:bodyPr/>
        <a:lstStyle/>
        <a:p>
          <a:endParaRPr lang="en-GB"/>
        </a:p>
      </dgm:t>
    </dgm:pt>
    <dgm:pt modelId="{17C3E695-F713-4DA2-AFEE-918A7D970065}">
      <dgm:prSet/>
      <dgm:spPr>
        <a:solidFill>
          <a:srgbClr val="C2080A"/>
        </a:solidFill>
      </dgm:spPr>
      <dgm:t>
        <a:bodyPr/>
        <a:lstStyle/>
        <a:p>
          <a:r>
            <a:rPr lang="en-GB" dirty="0"/>
            <a:t>Develop &amp; share models of effectiveness </a:t>
          </a:r>
        </a:p>
      </dgm:t>
    </dgm:pt>
    <dgm:pt modelId="{D08A6307-39CC-4BAD-B2D3-EFC2EC851DB0}" type="parTrans" cxnId="{E5F7843F-C12D-4292-B24C-7AB2FB63152F}">
      <dgm:prSet/>
      <dgm:spPr/>
      <dgm:t>
        <a:bodyPr/>
        <a:lstStyle/>
        <a:p>
          <a:endParaRPr lang="en-GB"/>
        </a:p>
      </dgm:t>
    </dgm:pt>
    <dgm:pt modelId="{4BC812F3-1F34-435D-B97B-3242FCAC83C9}" type="sibTrans" cxnId="{E5F7843F-C12D-4292-B24C-7AB2FB63152F}">
      <dgm:prSet/>
      <dgm:spPr/>
      <dgm:t>
        <a:bodyPr/>
        <a:lstStyle/>
        <a:p>
          <a:endParaRPr lang="en-GB"/>
        </a:p>
      </dgm:t>
    </dgm:pt>
    <dgm:pt modelId="{E8A1352A-E172-4367-B745-6C2C68831705}">
      <dgm:prSet/>
      <dgm:spPr>
        <a:solidFill>
          <a:srgbClr val="821158"/>
        </a:solidFill>
      </dgm:spPr>
      <dgm:t>
        <a:bodyPr/>
        <a:lstStyle/>
        <a:p>
          <a:r>
            <a:rPr lang="en-GB" dirty="0"/>
            <a:t>Understand our collective strengths &amp; current gaps</a:t>
          </a:r>
        </a:p>
      </dgm:t>
    </dgm:pt>
    <dgm:pt modelId="{5D8585EC-FCA0-4A9B-9042-485A2CF501F4}" type="parTrans" cxnId="{013435FA-629D-492A-BE07-08C3F99DB10E}">
      <dgm:prSet/>
      <dgm:spPr/>
      <dgm:t>
        <a:bodyPr/>
        <a:lstStyle/>
        <a:p>
          <a:endParaRPr lang="en-GB"/>
        </a:p>
      </dgm:t>
    </dgm:pt>
    <dgm:pt modelId="{2DC796FB-5949-4319-8339-6C9DF10AC784}" type="sibTrans" cxnId="{013435FA-629D-492A-BE07-08C3F99DB10E}">
      <dgm:prSet/>
      <dgm:spPr/>
      <dgm:t>
        <a:bodyPr/>
        <a:lstStyle/>
        <a:p>
          <a:endParaRPr lang="en-GB"/>
        </a:p>
      </dgm:t>
    </dgm:pt>
    <dgm:pt modelId="{B7486AEC-3C47-4FEA-9BB9-C067960F5279}">
      <dgm:prSet/>
      <dgm:spPr>
        <a:solidFill>
          <a:srgbClr val="F7990E"/>
        </a:solidFill>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en-GB" dirty="0"/>
            <a:t>Build momentum &amp; commitment for change through campaigns &amp; distributed leadership</a:t>
          </a:r>
          <a:endParaRPr lang="en-GB" u="sng" dirty="0"/>
        </a:p>
      </dgm:t>
    </dgm:pt>
    <dgm:pt modelId="{26FA4C15-6070-4BF2-A543-174BBBB756B0}" type="parTrans" cxnId="{50B97EB0-5EBA-4D55-B3B4-5544C1E5EAF6}">
      <dgm:prSet/>
      <dgm:spPr/>
      <dgm:t>
        <a:bodyPr/>
        <a:lstStyle/>
        <a:p>
          <a:endParaRPr lang="en-GB"/>
        </a:p>
      </dgm:t>
    </dgm:pt>
    <dgm:pt modelId="{15CEC024-CC42-4965-9E87-9666C9C11EE7}" type="sibTrans" cxnId="{50B97EB0-5EBA-4D55-B3B4-5544C1E5EAF6}">
      <dgm:prSet/>
      <dgm:spPr/>
      <dgm:t>
        <a:bodyPr/>
        <a:lstStyle/>
        <a:p>
          <a:endParaRPr lang="en-GB"/>
        </a:p>
      </dgm:t>
    </dgm:pt>
    <dgm:pt modelId="{4A35EC1B-E099-4CC5-A321-F9E00DCF28C2}" type="pres">
      <dgm:prSet presAssocID="{5EEEC3D5-BF63-41A3-BC73-6CF41D90F024}" presName="diagram" presStyleCnt="0">
        <dgm:presLayoutVars>
          <dgm:dir/>
          <dgm:resizeHandles val="exact"/>
        </dgm:presLayoutVars>
      </dgm:prSet>
      <dgm:spPr/>
    </dgm:pt>
    <dgm:pt modelId="{F5558D1E-2587-42ED-B9CC-DBF43EA123CD}" type="pres">
      <dgm:prSet presAssocID="{0E78A285-06F2-468A-9223-48E9A5635C50}" presName="node" presStyleLbl="node1" presStyleIdx="0" presStyleCnt="6" custLinFactNeighborX="8702" custLinFactNeighborY="7695">
        <dgm:presLayoutVars>
          <dgm:bulletEnabled val="1"/>
        </dgm:presLayoutVars>
      </dgm:prSet>
      <dgm:spPr/>
    </dgm:pt>
    <dgm:pt modelId="{9EA04C3A-C072-4BB2-83D9-33E7082E4492}" type="pres">
      <dgm:prSet presAssocID="{0B23DCD5-D459-4D03-84F8-FC03E077A474}" presName="sibTrans" presStyleCnt="0"/>
      <dgm:spPr/>
    </dgm:pt>
    <dgm:pt modelId="{D3DFEDBC-D7DA-4382-92BD-E5A2540493C0}" type="pres">
      <dgm:prSet presAssocID="{17C3E695-F713-4DA2-AFEE-918A7D970065}" presName="node" presStyleLbl="node1" presStyleIdx="1" presStyleCnt="6" custLinFactNeighborX="4571" custLinFactNeighborY="8088">
        <dgm:presLayoutVars>
          <dgm:bulletEnabled val="1"/>
        </dgm:presLayoutVars>
      </dgm:prSet>
      <dgm:spPr/>
    </dgm:pt>
    <dgm:pt modelId="{9C087CBE-E2A2-40B0-9678-15DCB8D8610F}" type="pres">
      <dgm:prSet presAssocID="{4BC812F3-1F34-435D-B97B-3242FCAC83C9}" presName="sibTrans" presStyleCnt="0"/>
      <dgm:spPr/>
    </dgm:pt>
    <dgm:pt modelId="{EAE4203C-A327-4826-9ACD-AF58C88F3175}" type="pres">
      <dgm:prSet presAssocID="{E8A1352A-E172-4367-B745-6C2C68831705}" presName="node" presStyleLbl="node1" presStyleIdx="2" presStyleCnt="6" custLinFactNeighborX="4623" custLinFactNeighborY="8088">
        <dgm:presLayoutVars>
          <dgm:bulletEnabled val="1"/>
        </dgm:presLayoutVars>
      </dgm:prSet>
      <dgm:spPr/>
    </dgm:pt>
    <dgm:pt modelId="{5A5F1FE0-DAD6-49BF-B5C5-AE8B1CC8F10F}" type="pres">
      <dgm:prSet presAssocID="{2DC796FB-5949-4319-8339-6C9DF10AC784}" presName="sibTrans" presStyleCnt="0"/>
      <dgm:spPr/>
    </dgm:pt>
    <dgm:pt modelId="{E87F0640-02BA-41E0-A0D6-03AADA6A43A9}" type="pres">
      <dgm:prSet presAssocID="{44D63F22-F1DC-42AA-920B-766C3F1650C0}" presName="node" presStyleLbl="node1" presStyleIdx="3" presStyleCnt="6" custLinFactNeighborX="8702" custLinFactNeighborY="732">
        <dgm:presLayoutVars>
          <dgm:bulletEnabled val="1"/>
        </dgm:presLayoutVars>
      </dgm:prSet>
      <dgm:spPr/>
    </dgm:pt>
    <dgm:pt modelId="{4F971666-B058-42DA-89ED-78ACA758373D}" type="pres">
      <dgm:prSet presAssocID="{F738D17D-D4DE-4178-9B98-9B1806CB21E1}" presName="sibTrans" presStyleCnt="0"/>
      <dgm:spPr/>
    </dgm:pt>
    <dgm:pt modelId="{522615FB-C181-41B9-890C-E73E0EA4C2D1}" type="pres">
      <dgm:prSet presAssocID="{3D7C5911-2DD1-4BFC-BC15-EFE8A22C06D5}" presName="node" presStyleLbl="node1" presStyleIdx="4" presStyleCnt="6" custLinFactNeighborX="4571" custLinFactNeighborY="556">
        <dgm:presLayoutVars>
          <dgm:bulletEnabled val="1"/>
        </dgm:presLayoutVars>
      </dgm:prSet>
      <dgm:spPr/>
    </dgm:pt>
    <dgm:pt modelId="{09353AA6-7DCC-40C0-B72B-CB37CE0C0144}" type="pres">
      <dgm:prSet presAssocID="{18E4ACCF-2163-421C-93BD-CC110DAE15F7}" presName="sibTrans" presStyleCnt="0"/>
      <dgm:spPr/>
    </dgm:pt>
    <dgm:pt modelId="{3BA2E1EC-DAA7-4111-8961-56CCF4A3AE74}" type="pres">
      <dgm:prSet presAssocID="{B7486AEC-3C47-4FEA-9BB9-C067960F5279}" presName="node" presStyleLbl="node1" presStyleIdx="5" presStyleCnt="6" custLinFactNeighborX="-136" custLinFactNeighborY="277">
        <dgm:presLayoutVars>
          <dgm:bulletEnabled val="1"/>
        </dgm:presLayoutVars>
      </dgm:prSet>
      <dgm:spPr/>
    </dgm:pt>
  </dgm:ptLst>
  <dgm:cxnLst>
    <dgm:cxn modelId="{6A107226-CD5B-4CB2-B528-831168C1082F}" type="presOf" srcId="{0E78A285-06F2-468A-9223-48E9A5635C50}" destId="{F5558D1E-2587-42ED-B9CC-DBF43EA123CD}" srcOrd="0" destOrd="0" presId="urn:microsoft.com/office/officeart/2005/8/layout/default"/>
    <dgm:cxn modelId="{40DA6028-2617-4E31-8180-231EC1E40FB5}" type="presOf" srcId="{E8A1352A-E172-4367-B745-6C2C68831705}" destId="{EAE4203C-A327-4826-9ACD-AF58C88F3175}" srcOrd="0" destOrd="0" presId="urn:microsoft.com/office/officeart/2005/8/layout/default"/>
    <dgm:cxn modelId="{2A72F33B-64DA-49CF-92DF-1EC25676DF41}" srcId="{5EEEC3D5-BF63-41A3-BC73-6CF41D90F024}" destId="{0E78A285-06F2-468A-9223-48E9A5635C50}" srcOrd="0" destOrd="0" parTransId="{25E021BC-4C81-410F-8F09-43CFEC655F88}" sibTransId="{0B23DCD5-D459-4D03-84F8-FC03E077A474}"/>
    <dgm:cxn modelId="{E5F7843F-C12D-4292-B24C-7AB2FB63152F}" srcId="{5EEEC3D5-BF63-41A3-BC73-6CF41D90F024}" destId="{17C3E695-F713-4DA2-AFEE-918A7D970065}" srcOrd="1" destOrd="0" parTransId="{D08A6307-39CC-4BAD-B2D3-EFC2EC851DB0}" sibTransId="{4BC812F3-1F34-435D-B97B-3242FCAC83C9}"/>
    <dgm:cxn modelId="{2E225447-53EE-45CF-A441-2A4950D99438}" srcId="{5EEEC3D5-BF63-41A3-BC73-6CF41D90F024}" destId="{3D7C5911-2DD1-4BFC-BC15-EFE8A22C06D5}" srcOrd="4" destOrd="0" parTransId="{52667E14-CB36-4A36-ABEB-2876E3548346}" sibTransId="{18E4ACCF-2163-421C-93BD-CC110DAE15F7}"/>
    <dgm:cxn modelId="{435DE558-8B0A-46FA-B9DA-9B874C8F0EAD}" type="presOf" srcId="{3D7C5911-2DD1-4BFC-BC15-EFE8A22C06D5}" destId="{522615FB-C181-41B9-890C-E73E0EA4C2D1}" srcOrd="0" destOrd="0" presId="urn:microsoft.com/office/officeart/2005/8/layout/default"/>
    <dgm:cxn modelId="{C89D1A7E-47B8-422F-8BF9-7AEC836355E6}" type="presOf" srcId="{B7486AEC-3C47-4FEA-9BB9-C067960F5279}" destId="{3BA2E1EC-DAA7-4111-8961-56CCF4A3AE74}" srcOrd="0" destOrd="0" presId="urn:microsoft.com/office/officeart/2005/8/layout/default"/>
    <dgm:cxn modelId="{30D360A0-A33E-47D5-814A-2FCE910C1CD4}" type="presOf" srcId="{5EEEC3D5-BF63-41A3-BC73-6CF41D90F024}" destId="{4A35EC1B-E099-4CC5-A321-F9E00DCF28C2}" srcOrd="0" destOrd="0" presId="urn:microsoft.com/office/officeart/2005/8/layout/default"/>
    <dgm:cxn modelId="{50B97EB0-5EBA-4D55-B3B4-5544C1E5EAF6}" srcId="{5EEEC3D5-BF63-41A3-BC73-6CF41D90F024}" destId="{B7486AEC-3C47-4FEA-9BB9-C067960F5279}" srcOrd="5" destOrd="0" parTransId="{26FA4C15-6070-4BF2-A543-174BBBB756B0}" sibTransId="{15CEC024-CC42-4965-9E87-9666C9C11EE7}"/>
    <dgm:cxn modelId="{BC1D9ACA-A05D-4D90-98EF-3118067FBA8D}" srcId="{5EEEC3D5-BF63-41A3-BC73-6CF41D90F024}" destId="{44D63F22-F1DC-42AA-920B-766C3F1650C0}" srcOrd="3" destOrd="0" parTransId="{48A7D7FA-8936-4A3E-A692-CEA15551EF41}" sibTransId="{F738D17D-D4DE-4178-9B98-9B1806CB21E1}"/>
    <dgm:cxn modelId="{0E3E9FD5-AC5E-486F-B1DD-EC23450AA2AE}" type="presOf" srcId="{44D63F22-F1DC-42AA-920B-766C3F1650C0}" destId="{E87F0640-02BA-41E0-A0D6-03AADA6A43A9}" srcOrd="0" destOrd="0" presId="urn:microsoft.com/office/officeart/2005/8/layout/default"/>
    <dgm:cxn modelId="{013435FA-629D-492A-BE07-08C3F99DB10E}" srcId="{5EEEC3D5-BF63-41A3-BC73-6CF41D90F024}" destId="{E8A1352A-E172-4367-B745-6C2C68831705}" srcOrd="2" destOrd="0" parTransId="{5D8585EC-FCA0-4A9B-9042-485A2CF501F4}" sibTransId="{2DC796FB-5949-4319-8339-6C9DF10AC784}"/>
    <dgm:cxn modelId="{E26963FB-5D03-4B53-961C-789AF8BF6432}" type="presOf" srcId="{17C3E695-F713-4DA2-AFEE-918A7D970065}" destId="{D3DFEDBC-D7DA-4382-92BD-E5A2540493C0}" srcOrd="0" destOrd="0" presId="urn:microsoft.com/office/officeart/2005/8/layout/default"/>
    <dgm:cxn modelId="{CBDC8222-B881-4BF8-A2EC-08E04217C76D}" type="presParOf" srcId="{4A35EC1B-E099-4CC5-A321-F9E00DCF28C2}" destId="{F5558D1E-2587-42ED-B9CC-DBF43EA123CD}" srcOrd="0" destOrd="0" presId="urn:microsoft.com/office/officeart/2005/8/layout/default"/>
    <dgm:cxn modelId="{5A245FBA-9E16-4DBD-970F-AE4AD4B2BE1E}" type="presParOf" srcId="{4A35EC1B-E099-4CC5-A321-F9E00DCF28C2}" destId="{9EA04C3A-C072-4BB2-83D9-33E7082E4492}" srcOrd="1" destOrd="0" presId="urn:microsoft.com/office/officeart/2005/8/layout/default"/>
    <dgm:cxn modelId="{0B647D2E-0723-4B40-8112-5D765D33DB49}" type="presParOf" srcId="{4A35EC1B-E099-4CC5-A321-F9E00DCF28C2}" destId="{D3DFEDBC-D7DA-4382-92BD-E5A2540493C0}" srcOrd="2" destOrd="0" presId="urn:microsoft.com/office/officeart/2005/8/layout/default"/>
    <dgm:cxn modelId="{564F39CD-FE3D-45D6-A304-1AA14C755863}" type="presParOf" srcId="{4A35EC1B-E099-4CC5-A321-F9E00DCF28C2}" destId="{9C087CBE-E2A2-40B0-9678-15DCB8D8610F}" srcOrd="3" destOrd="0" presId="urn:microsoft.com/office/officeart/2005/8/layout/default"/>
    <dgm:cxn modelId="{33BF7D6B-175E-4551-8A62-D811448FD627}" type="presParOf" srcId="{4A35EC1B-E099-4CC5-A321-F9E00DCF28C2}" destId="{EAE4203C-A327-4826-9ACD-AF58C88F3175}" srcOrd="4" destOrd="0" presId="urn:microsoft.com/office/officeart/2005/8/layout/default"/>
    <dgm:cxn modelId="{615206E3-3204-4C73-BB04-EBC8EFB9DF49}" type="presParOf" srcId="{4A35EC1B-E099-4CC5-A321-F9E00DCF28C2}" destId="{5A5F1FE0-DAD6-49BF-B5C5-AE8B1CC8F10F}" srcOrd="5" destOrd="0" presId="urn:microsoft.com/office/officeart/2005/8/layout/default"/>
    <dgm:cxn modelId="{C68D4786-E964-42E3-8D05-B8BBBE32D5AE}" type="presParOf" srcId="{4A35EC1B-E099-4CC5-A321-F9E00DCF28C2}" destId="{E87F0640-02BA-41E0-A0D6-03AADA6A43A9}" srcOrd="6" destOrd="0" presId="urn:microsoft.com/office/officeart/2005/8/layout/default"/>
    <dgm:cxn modelId="{3DD70F38-998E-4911-8FFF-D5B472B1EDEC}" type="presParOf" srcId="{4A35EC1B-E099-4CC5-A321-F9E00DCF28C2}" destId="{4F971666-B058-42DA-89ED-78ACA758373D}" srcOrd="7" destOrd="0" presId="urn:microsoft.com/office/officeart/2005/8/layout/default"/>
    <dgm:cxn modelId="{62867CA1-CC1B-4519-BFFD-293156900718}" type="presParOf" srcId="{4A35EC1B-E099-4CC5-A321-F9E00DCF28C2}" destId="{522615FB-C181-41B9-890C-E73E0EA4C2D1}" srcOrd="8" destOrd="0" presId="urn:microsoft.com/office/officeart/2005/8/layout/default"/>
    <dgm:cxn modelId="{3D93224F-37B1-455B-81F7-0AF4BC0D18DB}" type="presParOf" srcId="{4A35EC1B-E099-4CC5-A321-F9E00DCF28C2}" destId="{09353AA6-7DCC-40C0-B72B-CB37CE0C0144}" srcOrd="9" destOrd="0" presId="urn:microsoft.com/office/officeart/2005/8/layout/default"/>
    <dgm:cxn modelId="{8D8B300E-FEC0-45C8-A28E-8739ED7EE6FF}" type="presParOf" srcId="{4A35EC1B-E099-4CC5-A321-F9E00DCF28C2}" destId="{3BA2E1EC-DAA7-4111-8961-56CCF4A3AE74}"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9.xml><?xml version="1.0" encoding="utf-8"?>
<dgm:dataModel xmlns:dgm="http://schemas.openxmlformats.org/drawingml/2006/diagram" xmlns:a="http://schemas.openxmlformats.org/drawingml/2006/main">
  <dgm:ptLst>
    <dgm:pt modelId="{5EEEC3D5-BF63-41A3-BC73-6CF41D90F024}" type="doc">
      <dgm:prSet loTypeId="urn:microsoft.com/office/officeart/2005/8/layout/default" loCatId="list" qsTypeId="urn:microsoft.com/office/officeart/2005/8/quickstyle/simple1" qsCatId="simple" csTypeId="urn:microsoft.com/office/officeart/2005/8/colors/colorful5" csCatId="colorful" phldr="1"/>
      <dgm:spPr/>
      <dgm:t>
        <a:bodyPr/>
        <a:lstStyle/>
        <a:p>
          <a:endParaRPr lang="en-GB"/>
        </a:p>
      </dgm:t>
    </dgm:pt>
    <dgm:pt modelId="{0E78A285-06F2-468A-9223-48E9A5635C50}">
      <dgm:prSet phldrT="[Text]"/>
      <dgm:spPr>
        <a:solidFill>
          <a:srgbClr val="82C41F"/>
        </a:solidFill>
      </dgm:spPr>
      <dgm:t>
        <a:bodyPr/>
        <a:lstStyle/>
        <a:p>
          <a:pPr algn="ctr"/>
          <a:r>
            <a:rPr lang="en-GB" dirty="0"/>
            <a:t>New Violence Intervention Project in A&amp;E</a:t>
          </a:r>
        </a:p>
      </dgm:t>
    </dgm:pt>
    <dgm:pt modelId="{25E021BC-4C81-410F-8F09-43CFEC655F88}" type="parTrans" cxnId="{2A72F33B-64DA-49CF-92DF-1EC25676DF41}">
      <dgm:prSet/>
      <dgm:spPr/>
      <dgm:t>
        <a:bodyPr/>
        <a:lstStyle/>
        <a:p>
          <a:pPr algn="ctr"/>
          <a:endParaRPr lang="en-GB"/>
        </a:p>
      </dgm:t>
    </dgm:pt>
    <dgm:pt modelId="{0B23DCD5-D459-4D03-84F8-FC03E077A474}" type="sibTrans" cxnId="{2A72F33B-64DA-49CF-92DF-1EC25676DF41}">
      <dgm:prSet/>
      <dgm:spPr/>
      <dgm:t>
        <a:bodyPr/>
        <a:lstStyle/>
        <a:p>
          <a:pPr algn="ctr"/>
          <a:endParaRPr lang="en-GB"/>
        </a:p>
      </dgm:t>
    </dgm:pt>
    <dgm:pt modelId="{44D63F22-F1DC-42AA-920B-766C3F1650C0}">
      <dgm:prSet phldrT="[Text]"/>
      <dgm:spPr>
        <a:solidFill>
          <a:srgbClr val="2DABCD"/>
        </a:solidFill>
      </dgm:spPr>
      <dgm:t>
        <a:bodyPr/>
        <a:lstStyle/>
        <a:p>
          <a:pPr algn="ctr"/>
          <a:r>
            <a:rPr lang="en-GB" dirty="0"/>
            <a:t>Grassroots community grant scheme and co-design of community mentoring </a:t>
          </a:r>
        </a:p>
      </dgm:t>
    </dgm:pt>
    <dgm:pt modelId="{48A7D7FA-8936-4A3E-A692-CEA15551EF41}" type="parTrans" cxnId="{BC1D9ACA-A05D-4D90-98EF-3118067FBA8D}">
      <dgm:prSet/>
      <dgm:spPr/>
      <dgm:t>
        <a:bodyPr/>
        <a:lstStyle/>
        <a:p>
          <a:pPr algn="ctr"/>
          <a:endParaRPr lang="en-GB"/>
        </a:p>
      </dgm:t>
    </dgm:pt>
    <dgm:pt modelId="{F738D17D-D4DE-4178-9B98-9B1806CB21E1}" type="sibTrans" cxnId="{BC1D9ACA-A05D-4D90-98EF-3118067FBA8D}">
      <dgm:prSet/>
      <dgm:spPr/>
      <dgm:t>
        <a:bodyPr/>
        <a:lstStyle/>
        <a:p>
          <a:pPr algn="ctr"/>
          <a:endParaRPr lang="en-GB"/>
        </a:p>
      </dgm:t>
    </dgm:pt>
    <dgm:pt modelId="{3D7C5911-2DD1-4BFC-BC15-EFE8A22C06D5}">
      <dgm:prSet phldrT="[Text]"/>
      <dgm:spPr>
        <a:solidFill>
          <a:srgbClr val="E40A7E"/>
        </a:solidFill>
      </dgm:spPr>
      <dgm:t>
        <a:bodyPr/>
        <a:lstStyle/>
        <a:p>
          <a:pPr algn="ctr"/>
          <a:r>
            <a:rPr lang="en-GB" dirty="0"/>
            <a:t>Schools Project</a:t>
          </a:r>
        </a:p>
      </dgm:t>
    </dgm:pt>
    <dgm:pt modelId="{52667E14-CB36-4A36-ABEB-2876E3548346}" type="parTrans" cxnId="{2E225447-53EE-45CF-A441-2A4950D99438}">
      <dgm:prSet/>
      <dgm:spPr/>
      <dgm:t>
        <a:bodyPr/>
        <a:lstStyle/>
        <a:p>
          <a:pPr algn="ctr"/>
          <a:endParaRPr lang="en-GB"/>
        </a:p>
      </dgm:t>
    </dgm:pt>
    <dgm:pt modelId="{18E4ACCF-2163-421C-93BD-CC110DAE15F7}" type="sibTrans" cxnId="{2E225447-53EE-45CF-A441-2A4950D99438}">
      <dgm:prSet/>
      <dgm:spPr/>
      <dgm:t>
        <a:bodyPr/>
        <a:lstStyle/>
        <a:p>
          <a:pPr algn="ctr"/>
          <a:endParaRPr lang="en-GB"/>
        </a:p>
      </dgm:t>
    </dgm:pt>
    <dgm:pt modelId="{17C3E695-F713-4DA2-AFEE-918A7D970065}">
      <dgm:prSet/>
      <dgm:spPr>
        <a:solidFill>
          <a:srgbClr val="C2080A"/>
        </a:solidFill>
      </dgm:spPr>
      <dgm:t>
        <a:bodyPr/>
        <a:lstStyle/>
        <a:p>
          <a:pPr algn="ctr"/>
          <a:r>
            <a:rPr lang="en-GB" dirty="0"/>
            <a:t>Adverse Childhood Experiences/Trauma Informed training programme </a:t>
          </a:r>
        </a:p>
      </dgm:t>
    </dgm:pt>
    <dgm:pt modelId="{D08A6307-39CC-4BAD-B2D3-EFC2EC851DB0}" type="parTrans" cxnId="{E5F7843F-C12D-4292-B24C-7AB2FB63152F}">
      <dgm:prSet/>
      <dgm:spPr/>
      <dgm:t>
        <a:bodyPr/>
        <a:lstStyle/>
        <a:p>
          <a:pPr algn="ctr"/>
          <a:endParaRPr lang="en-GB"/>
        </a:p>
      </dgm:t>
    </dgm:pt>
    <dgm:pt modelId="{4BC812F3-1F34-435D-B97B-3242FCAC83C9}" type="sibTrans" cxnId="{E5F7843F-C12D-4292-B24C-7AB2FB63152F}">
      <dgm:prSet/>
      <dgm:spPr/>
      <dgm:t>
        <a:bodyPr/>
        <a:lstStyle/>
        <a:p>
          <a:pPr algn="ctr"/>
          <a:endParaRPr lang="en-GB"/>
        </a:p>
      </dgm:t>
    </dgm:pt>
    <dgm:pt modelId="{E8A1352A-E172-4367-B745-6C2C68831705}">
      <dgm:prSet/>
      <dgm:spPr>
        <a:solidFill>
          <a:srgbClr val="821158"/>
        </a:solidFill>
      </dgm:spPr>
      <dgm:t>
        <a:bodyPr/>
        <a:lstStyle/>
        <a:p>
          <a:pPr algn="ctr"/>
          <a:r>
            <a:rPr lang="en-GB" dirty="0"/>
            <a:t>Reshaping of Engage, our early intervention offer for young adults </a:t>
          </a:r>
        </a:p>
      </dgm:t>
    </dgm:pt>
    <dgm:pt modelId="{5D8585EC-FCA0-4A9B-9042-485A2CF501F4}" type="parTrans" cxnId="{013435FA-629D-492A-BE07-08C3F99DB10E}">
      <dgm:prSet/>
      <dgm:spPr/>
      <dgm:t>
        <a:bodyPr/>
        <a:lstStyle/>
        <a:p>
          <a:pPr algn="ctr"/>
          <a:endParaRPr lang="en-GB"/>
        </a:p>
      </dgm:t>
    </dgm:pt>
    <dgm:pt modelId="{2DC796FB-5949-4319-8339-6C9DF10AC784}" type="sibTrans" cxnId="{013435FA-629D-492A-BE07-08C3F99DB10E}">
      <dgm:prSet/>
      <dgm:spPr/>
      <dgm:t>
        <a:bodyPr/>
        <a:lstStyle/>
        <a:p>
          <a:pPr algn="ctr"/>
          <a:endParaRPr lang="en-GB"/>
        </a:p>
      </dgm:t>
    </dgm:pt>
    <dgm:pt modelId="{B7486AEC-3C47-4FEA-9BB9-C067960F5279}">
      <dgm:prSet/>
      <dgm:spPr>
        <a:solidFill>
          <a:srgbClr val="F7990E"/>
        </a:solidFill>
      </dgm:spPr>
      <dgm:t>
        <a:bodyPr/>
        <a:lstStyle/>
        <a:p>
          <a:pPr algn="ctr"/>
          <a:r>
            <a:rPr lang="en-GB" dirty="0"/>
            <a:t>Investment</a:t>
          </a:r>
          <a:r>
            <a:rPr lang="en-GB" baseline="0" dirty="0"/>
            <a:t> in Community Leaders </a:t>
          </a:r>
          <a:endParaRPr lang="en-GB" dirty="0"/>
        </a:p>
      </dgm:t>
    </dgm:pt>
    <dgm:pt modelId="{26FA4C15-6070-4BF2-A543-174BBBB756B0}" type="parTrans" cxnId="{50B97EB0-5EBA-4D55-B3B4-5544C1E5EAF6}">
      <dgm:prSet/>
      <dgm:spPr/>
      <dgm:t>
        <a:bodyPr/>
        <a:lstStyle/>
        <a:p>
          <a:pPr algn="ctr"/>
          <a:endParaRPr lang="en-GB"/>
        </a:p>
      </dgm:t>
    </dgm:pt>
    <dgm:pt modelId="{15CEC024-CC42-4965-9E87-9666C9C11EE7}" type="sibTrans" cxnId="{50B97EB0-5EBA-4D55-B3B4-5544C1E5EAF6}">
      <dgm:prSet/>
      <dgm:spPr/>
      <dgm:t>
        <a:bodyPr/>
        <a:lstStyle/>
        <a:p>
          <a:pPr algn="ctr"/>
          <a:endParaRPr lang="en-GB"/>
        </a:p>
      </dgm:t>
    </dgm:pt>
    <dgm:pt modelId="{B2C758CC-FD6D-4941-833F-80BA54624C8B}">
      <dgm:prSet/>
      <dgm:spPr>
        <a:solidFill>
          <a:srgbClr val="16086B"/>
        </a:solidFill>
      </dgm:spPr>
      <dgm:t>
        <a:bodyPr/>
        <a:lstStyle/>
        <a:p>
          <a:pPr algn="ctr"/>
          <a:r>
            <a:rPr lang="en-GB" dirty="0"/>
            <a:t>Street Mediators project </a:t>
          </a:r>
        </a:p>
      </dgm:t>
    </dgm:pt>
    <dgm:pt modelId="{58083E5F-AAAF-46B0-86FD-141760BD8EC0}" type="parTrans" cxnId="{FBE1847E-A416-47FA-84F5-F6C54BEA054D}">
      <dgm:prSet/>
      <dgm:spPr/>
      <dgm:t>
        <a:bodyPr/>
        <a:lstStyle/>
        <a:p>
          <a:pPr algn="ctr"/>
          <a:endParaRPr lang="en-GB"/>
        </a:p>
      </dgm:t>
    </dgm:pt>
    <dgm:pt modelId="{50AAACA3-055E-4362-8FE6-863BBBA9783D}" type="sibTrans" cxnId="{FBE1847E-A416-47FA-84F5-F6C54BEA054D}">
      <dgm:prSet/>
      <dgm:spPr/>
      <dgm:t>
        <a:bodyPr/>
        <a:lstStyle/>
        <a:p>
          <a:pPr algn="ctr"/>
          <a:endParaRPr lang="en-GB"/>
        </a:p>
      </dgm:t>
    </dgm:pt>
    <dgm:pt modelId="{8AF599CD-0946-4545-BB83-267176E8BDC2}">
      <dgm:prSet/>
      <dgm:spPr>
        <a:solidFill>
          <a:srgbClr val="085721"/>
        </a:solidFill>
        <a:ln>
          <a:solidFill>
            <a:srgbClr val="085721"/>
          </a:solidFill>
        </a:ln>
      </dgm:spPr>
      <dgm:t>
        <a:bodyPr/>
        <a:lstStyle/>
        <a:p>
          <a:pPr algn="ctr"/>
          <a:r>
            <a:rPr lang="en-GB" dirty="0"/>
            <a:t>Scoping of integrated perpetrator programme </a:t>
          </a:r>
        </a:p>
      </dgm:t>
    </dgm:pt>
    <dgm:pt modelId="{4A2DD58C-BE1D-413F-AEC0-EA9D2E7E30E0}" type="parTrans" cxnId="{F706CF1B-832C-4C16-A817-70FD55335AF0}">
      <dgm:prSet/>
      <dgm:spPr/>
      <dgm:t>
        <a:bodyPr/>
        <a:lstStyle/>
        <a:p>
          <a:pPr algn="ctr"/>
          <a:endParaRPr lang="en-GB"/>
        </a:p>
      </dgm:t>
    </dgm:pt>
    <dgm:pt modelId="{5E74ECC6-06C1-49CB-A1B2-612CC6F6FA9B}" type="sibTrans" cxnId="{F706CF1B-832C-4C16-A817-70FD55335AF0}">
      <dgm:prSet/>
      <dgm:spPr/>
      <dgm:t>
        <a:bodyPr/>
        <a:lstStyle/>
        <a:p>
          <a:pPr algn="ctr"/>
          <a:endParaRPr lang="en-GB"/>
        </a:p>
      </dgm:t>
    </dgm:pt>
    <dgm:pt modelId="{1F725B31-97AD-415C-8126-86C85E9414B1}">
      <dgm:prSet/>
      <dgm:spPr>
        <a:solidFill>
          <a:srgbClr val="82C41F"/>
        </a:solidFill>
        <a:ln>
          <a:solidFill>
            <a:srgbClr val="82C41F"/>
          </a:solidFill>
        </a:ln>
      </dgm:spPr>
      <dgm:t>
        <a:bodyPr/>
        <a:lstStyle/>
        <a:p>
          <a:pPr algn="ctr"/>
          <a:r>
            <a:rPr lang="en-GB" dirty="0"/>
            <a:t>New partnerships (for example, The Curve) </a:t>
          </a:r>
        </a:p>
      </dgm:t>
    </dgm:pt>
    <dgm:pt modelId="{FF055B5D-1915-45AC-B6B6-5F1E5B6F34D3}" type="parTrans" cxnId="{DE204B3C-A086-4EA3-BFF3-9E5D836AB37E}">
      <dgm:prSet/>
      <dgm:spPr/>
      <dgm:t>
        <a:bodyPr/>
        <a:lstStyle/>
        <a:p>
          <a:pPr algn="ctr"/>
          <a:endParaRPr lang="en-GB"/>
        </a:p>
      </dgm:t>
    </dgm:pt>
    <dgm:pt modelId="{1E47987E-32D3-44ED-9907-19CD04A544D4}" type="sibTrans" cxnId="{DE204B3C-A086-4EA3-BFF3-9E5D836AB37E}">
      <dgm:prSet/>
      <dgm:spPr/>
      <dgm:t>
        <a:bodyPr/>
        <a:lstStyle/>
        <a:p>
          <a:pPr algn="ctr"/>
          <a:endParaRPr lang="en-GB"/>
        </a:p>
      </dgm:t>
    </dgm:pt>
    <dgm:pt modelId="{4A35EC1B-E099-4CC5-A321-F9E00DCF28C2}" type="pres">
      <dgm:prSet presAssocID="{5EEEC3D5-BF63-41A3-BC73-6CF41D90F024}" presName="diagram" presStyleCnt="0">
        <dgm:presLayoutVars>
          <dgm:dir/>
          <dgm:resizeHandles val="exact"/>
        </dgm:presLayoutVars>
      </dgm:prSet>
      <dgm:spPr/>
    </dgm:pt>
    <dgm:pt modelId="{F5558D1E-2587-42ED-B9CC-DBF43EA123CD}" type="pres">
      <dgm:prSet presAssocID="{0E78A285-06F2-468A-9223-48E9A5635C50}" presName="node" presStyleLbl="node1" presStyleIdx="0" presStyleCnt="9">
        <dgm:presLayoutVars>
          <dgm:bulletEnabled val="1"/>
        </dgm:presLayoutVars>
      </dgm:prSet>
      <dgm:spPr/>
    </dgm:pt>
    <dgm:pt modelId="{9EA04C3A-C072-4BB2-83D9-33E7082E4492}" type="pres">
      <dgm:prSet presAssocID="{0B23DCD5-D459-4D03-84F8-FC03E077A474}" presName="sibTrans" presStyleCnt="0"/>
      <dgm:spPr/>
    </dgm:pt>
    <dgm:pt modelId="{D3DFEDBC-D7DA-4382-92BD-E5A2540493C0}" type="pres">
      <dgm:prSet presAssocID="{17C3E695-F713-4DA2-AFEE-918A7D970065}" presName="node" presStyleLbl="node1" presStyleIdx="1" presStyleCnt="9">
        <dgm:presLayoutVars>
          <dgm:bulletEnabled val="1"/>
        </dgm:presLayoutVars>
      </dgm:prSet>
      <dgm:spPr/>
    </dgm:pt>
    <dgm:pt modelId="{9C087CBE-E2A2-40B0-9678-15DCB8D8610F}" type="pres">
      <dgm:prSet presAssocID="{4BC812F3-1F34-435D-B97B-3242FCAC83C9}" presName="sibTrans" presStyleCnt="0"/>
      <dgm:spPr/>
    </dgm:pt>
    <dgm:pt modelId="{EAE4203C-A327-4826-9ACD-AF58C88F3175}" type="pres">
      <dgm:prSet presAssocID="{E8A1352A-E172-4367-B745-6C2C68831705}" presName="node" presStyleLbl="node1" presStyleIdx="2" presStyleCnt="9">
        <dgm:presLayoutVars>
          <dgm:bulletEnabled val="1"/>
        </dgm:presLayoutVars>
      </dgm:prSet>
      <dgm:spPr/>
    </dgm:pt>
    <dgm:pt modelId="{5A5F1FE0-DAD6-49BF-B5C5-AE8B1CC8F10F}" type="pres">
      <dgm:prSet presAssocID="{2DC796FB-5949-4319-8339-6C9DF10AC784}" presName="sibTrans" presStyleCnt="0"/>
      <dgm:spPr/>
    </dgm:pt>
    <dgm:pt modelId="{E87F0640-02BA-41E0-A0D6-03AADA6A43A9}" type="pres">
      <dgm:prSet presAssocID="{44D63F22-F1DC-42AA-920B-766C3F1650C0}" presName="node" presStyleLbl="node1" presStyleIdx="3" presStyleCnt="9">
        <dgm:presLayoutVars>
          <dgm:bulletEnabled val="1"/>
        </dgm:presLayoutVars>
      </dgm:prSet>
      <dgm:spPr/>
    </dgm:pt>
    <dgm:pt modelId="{4F971666-B058-42DA-89ED-78ACA758373D}" type="pres">
      <dgm:prSet presAssocID="{F738D17D-D4DE-4178-9B98-9B1806CB21E1}" presName="sibTrans" presStyleCnt="0"/>
      <dgm:spPr/>
    </dgm:pt>
    <dgm:pt modelId="{522615FB-C181-41B9-890C-E73E0EA4C2D1}" type="pres">
      <dgm:prSet presAssocID="{3D7C5911-2DD1-4BFC-BC15-EFE8A22C06D5}" presName="node" presStyleLbl="node1" presStyleIdx="4" presStyleCnt="9">
        <dgm:presLayoutVars>
          <dgm:bulletEnabled val="1"/>
        </dgm:presLayoutVars>
      </dgm:prSet>
      <dgm:spPr/>
    </dgm:pt>
    <dgm:pt modelId="{09353AA6-7DCC-40C0-B72B-CB37CE0C0144}" type="pres">
      <dgm:prSet presAssocID="{18E4ACCF-2163-421C-93BD-CC110DAE15F7}" presName="sibTrans" presStyleCnt="0"/>
      <dgm:spPr/>
    </dgm:pt>
    <dgm:pt modelId="{3BA2E1EC-DAA7-4111-8961-56CCF4A3AE74}" type="pres">
      <dgm:prSet presAssocID="{B7486AEC-3C47-4FEA-9BB9-C067960F5279}" presName="node" presStyleLbl="node1" presStyleIdx="5" presStyleCnt="9">
        <dgm:presLayoutVars>
          <dgm:bulletEnabled val="1"/>
        </dgm:presLayoutVars>
      </dgm:prSet>
      <dgm:spPr/>
    </dgm:pt>
    <dgm:pt modelId="{420B7AAC-1436-4DC9-95E7-47511990E377}" type="pres">
      <dgm:prSet presAssocID="{15CEC024-CC42-4965-9E87-9666C9C11EE7}" presName="sibTrans" presStyleCnt="0"/>
      <dgm:spPr/>
    </dgm:pt>
    <dgm:pt modelId="{3DF7D5FA-1D06-48F4-84A7-051448843253}" type="pres">
      <dgm:prSet presAssocID="{B2C758CC-FD6D-4941-833F-80BA54624C8B}" presName="node" presStyleLbl="node1" presStyleIdx="6" presStyleCnt="9">
        <dgm:presLayoutVars>
          <dgm:bulletEnabled val="1"/>
        </dgm:presLayoutVars>
      </dgm:prSet>
      <dgm:spPr/>
    </dgm:pt>
    <dgm:pt modelId="{439613C9-8C58-4477-B789-7FE88DA299FD}" type="pres">
      <dgm:prSet presAssocID="{50AAACA3-055E-4362-8FE6-863BBBA9783D}" presName="sibTrans" presStyleCnt="0"/>
      <dgm:spPr/>
    </dgm:pt>
    <dgm:pt modelId="{71844C06-E631-4D30-8F33-A7B3A16AFC7D}" type="pres">
      <dgm:prSet presAssocID="{8AF599CD-0946-4545-BB83-267176E8BDC2}" presName="node" presStyleLbl="node1" presStyleIdx="7" presStyleCnt="9">
        <dgm:presLayoutVars>
          <dgm:bulletEnabled val="1"/>
        </dgm:presLayoutVars>
      </dgm:prSet>
      <dgm:spPr/>
    </dgm:pt>
    <dgm:pt modelId="{403ACC49-AC33-4B3C-BB4F-7B443F9542F1}" type="pres">
      <dgm:prSet presAssocID="{5E74ECC6-06C1-49CB-A1B2-612CC6F6FA9B}" presName="sibTrans" presStyleCnt="0"/>
      <dgm:spPr/>
    </dgm:pt>
    <dgm:pt modelId="{AA80513D-8BB2-4F50-BF80-C11C2EB9FDF1}" type="pres">
      <dgm:prSet presAssocID="{1F725B31-97AD-415C-8126-86C85E9414B1}" presName="node" presStyleLbl="node1" presStyleIdx="8" presStyleCnt="9">
        <dgm:presLayoutVars>
          <dgm:bulletEnabled val="1"/>
        </dgm:presLayoutVars>
      </dgm:prSet>
      <dgm:spPr/>
    </dgm:pt>
  </dgm:ptLst>
  <dgm:cxnLst>
    <dgm:cxn modelId="{ACCBBD06-0950-4803-9877-05700F3D0A00}" type="presOf" srcId="{17C3E695-F713-4DA2-AFEE-918A7D970065}" destId="{D3DFEDBC-D7DA-4382-92BD-E5A2540493C0}" srcOrd="0" destOrd="0" presId="urn:microsoft.com/office/officeart/2005/8/layout/default"/>
    <dgm:cxn modelId="{3ECC380A-A094-46D0-B7BA-DE2B27A7F2C7}" type="presOf" srcId="{3D7C5911-2DD1-4BFC-BC15-EFE8A22C06D5}" destId="{522615FB-C181-41B9-890C-E73E0EA4C2D1}" srcOrd="0" destOrd="0" presId="urn:microsoft.com/office/officeart/2005/8/layout/default"/>
    <dgm:cxn modelId="{F706CF1B-832C-4C16-A817-70FD55335AF0}" srcId="{5EEEC3D5-BF63-41A3-BC73-6CF41D90F024}" destId="{8AF599CD-0946-4545-BB83-267176E8BDC2}" srcOrd="7" destOrd="0" parTransId="{4A2DD58C-BE1D-413F-AEC0-EA9D2E7E30E0}" sibTransId="{5E74ECC6-06C1-49CB-A1B2-612CC6F6FA9B}"/>
    <dgm:cxn modelId="{4438F31B-F560-4153-94D3-5881422529DC}" type="presOf" srcId="{B7486AEC-3C47-4FEA-9BB9-C067960F5279}" destId="{3BA2E1EC-DAA7-4111-8961-56CCF4A3AE74}" srcOrd="0" destOrd="0" presId="urn:microsoft.com/office/officeart/2005/8/layout/default"/>
    <dgm:cxn modelId="{1F8C8524-F0C1-4439-B46B-2AB59805150E}" type="presOf" srcId="{44D63F22-F1DC-42AA-920B-766C3F1650C0}" destId="{E87F0640-02BA-41E0-A0D6-03AADA6A43A9}" srcOrd="0" destOrd="0" presId="urn:microsoft.com/office/officeart/2005/8/layout/default"/>
    <dgm:cxn modelId="{47A65726-32F2-47B3-BE62-92DD865F4A56}" type="presOf" srcId="{E8A1352A-E172-4367-B745-6C2C68831705}" destId="{EAE4203C-A327-4826-9ACD-AF58C88F3175}" srcOrd="0" destOrd="0" presId="urn:microsoft.com/office/officeart/2005/8/layout/default"/>
    <dgm:cxn modelId="{7DB6B928-94F2-43B0-8C6E-CE7572C2E32F}" type="presOf" srcId="{0E78A285-06F2-468A-9223-48E9A5635C50}" destId="{F5558D1E-2587-42ED-B9CC-DBF43EA123CD}" srcOrd="0" destOrd="0" presId="urn:microsoft.com/office/officeart/2005/8/layout/default"/>
    <dgm:cxn modelId="{2A72F33B-64DA-49CF-92DF-1EC25676DF41}" srcId="{5EEEC3D5-BF63-41A3-BC73-6CF41D90F024}" destId="{0E78A285-06F2-468A-9223-48E9A5635C50}" srcOrd="0" destOrd="0" parTransId="{25E021BC-4C81-410F-8F09-43CFEC655F88}" sibTransId="{0B23DCD5-D459-4D03-84F8-FC03E077A474}"/>
    <dgm:cxn modelId="{DE204B3C-A086-4EA3-BFF3-9E5D836AB37E}" srcId="{5EEEC3D5-BF63-41A3-BC73-6CF41D90F024}" destId="{1F725B31-97AD-415C-8126-86C85E9414B1}" srcOrd="8" destOrd="0" parTransId="{FF055B5D-1915-45AC-B6B6-5F1E5B6F34D3}" sibTransId="{1E47987E-32D3-44ED-9907-19CD04A544D4}"/>
    <dgm:cxn modelId="{E5F7843F-C12D-4292-B24C-7AB2FB63152F}" srcId="{5EEEC3D5-BF63-41A3-BC73-6CF41D90F024}" destId="{17C3E695-F713-4DA2-AFEE-918A7D970065}" srcOrd="1" destOrd="0" parTransId="{D08A6307-39CC-4BAD-B2D3-EFC2EC851DB0}" sibTransId="{4BC812F3-1F34-435D-B97B-3242FCAC83C9}"/>
    <dgm:cxn modelId="{2E225447-53EE-45CF-A441-2A4950D99438}" srcId="{5EEEC3D5-BF63-41A3-BC73-6CF41D90F024}" destId="{3D7C5911-2DD1-4BFC-BC15-EFE8A22C06D5}" srcOrd="4" destOrd="0" parTransId="{52667E14-CB36-4A36-ABEB-2876E3548346}" sibTransId="{18E4ACCF-2163-421C-93BD-CC110DAE15F7}"/>
    <dgm:cxn modelId="{9CCD3479-93FA-46DD-89E7-A01248957FF9}" type="presOf" srcId="{5EEEC3D5-BF63-41A3-BC73-6CF41D90F024}" destId="{4A35EC1B-E099-4CC5-A321-F9E00DCF28C2}" srcOrd="0" destOrd="0" presId="urn:microsoft.com/office/officeart/2005/8/layout/default"/>
    <dgm:cxn modelId="{FBE1847E-A416-47FA-84F5-F6C54BEA054D}" srcId="{5EEEC3D5-BF63-41A3-BC73-6CF41D90F024}" destId="{B2C758CC-FD6D-4941-833F-80BA54624C8B}" srcOrd="6" destOrd="0" parTransId="{58083E5F-AAAF-46B0-86FD-141760BD8EC0}" sibTransId="{50AAACA3-055E-4362-8FE6-863BBBA9783D}"/>
    <dgm:cxn modelId="{6CC7CE96-5DB7-44FC-84FB-43AACBA73987}" type="presOf" srcId="{B2C758CC-FD6D-4941-833F-80BA54624C8B}" destId="{3DF7D5FA-1D06-48F4-84A7-051448843253}" srcOrd="0" destOrd="0" presId="urn:microsoft.com/office/officeart/2005/8/layout/default"/>
    <dgm:cxn modelId="{50B97EB0-5EBA-4D55-B3B4-5544C1E5EAF6}" srcId="{5EEEC3D5-BF63-41A3-BC73-6CF41D90F024}" destId="{B7486AEC-3C47-4FEA-9BB9-C067960F5279}" srcOrd="5" destOrd="0" parTransId="{26FA4C15-6070-4BF2-A543-174BBBB756B0}" sibTransId="{15CEC024-CC42-4965-9E87-9666C9C11EE7}"/>
    <dgm:cxn modelId="{19197DC6-2D56-46F1-A272-F5BB112F7E91}" type="presOf" srcId="{1F725B31-97AD-415C-8126-86C85E9414B1}" destId="{AA80513D-8BB2-4F50-BF80-C11C2EB9FDF1}" srcOrd="0" destOrd="0" presId="urn:microsoft.com/office/officeart/2005/8/layout/default"/>
    <dgm:cxn modelId="{BC1D9ACA-A05D-4D90-98EF-3118067FBA8D}" srcId="{5EEEC3D5-BF63-41A3-BC73-6CF41D90F024}" destId="{44D63F22-F1DC-42AA-920B-766C3F1650C0}" srcOrd="3" destOrd="0" parTransId="{48A7D7FA-8936-4A3E-A692-CEA15551EF41}" sibTransId="{F738D17D-D4DE-4178-9B98-9B1806CB21E1}"/>
    <dgm:cxn modelId="{A348C7F9-54AD-40CE-967F-8F5A2495CEC9}" type="presOf" srcId="{8AF599CD-0946-4545-BB83-267176E8BDC2}" destId="{71844C06-E631-4D30-8F33-A7B3A16AFC7D}" srcOrd="0" destOrd="0" presId="urn:microsoft.com/office/officeart/2005/8/layout/default"/>
    <dgm:cxn modelId="{013435FA-629D-492A-BE07-08C3F99DB10E}" srcId="{5EEEC3D5-BF63-41A3-BC73-6CF41D90F024}" destId="{E8A1352A-E172-4367-B745-6C2C68831705}" srcOrd="2" destOrd="0" parTransId="{5D8585EC-FCA0-4A9B-9042-485A2CF501F4}" sibTransId="{2DC796FB-5949-4319-8339-6C9DF10AC784}"/>
    <dgm:cxn modelId="{4228D50F-0554-4F66-B153-49277903C3B8}" type="presParOf" srcId="{4A35EC1B-E099-4CC5-A321-F9E00DCF28C2}" destId="{F5558D1E-2587-42ED-B9CC-DBF43EA123CD}" srcOrd="0" destOrd="0" presId="urn:microsoft.com/office/officeart/2005/8/layout/default"/>
    <dgm:cxn modelId="{240DABD3-88E2-4F63-8D3A-08969D2FE05C}" type="presParOf" srcId="{4A35EC1B-E099-4CC5-A321-F9E00DCF28C2}" destId="{9EA04C3A-C072-4BB2-83D9-33E7082E4492}" srcOrd="1" destOrd="0" presId="urn:microsoft.com/office/officeart/2005/8/layout/default"/>
    <dgm:cxn modelId="{147DE1F4-4315-4D5E-A397-DC93F76C1B16}" type="presParOf" srcId="{4A35EC1B-E099-4CC5-A321-F9E00DCF28C2}" destId="{D3DFEDBC-D7DA-4382-92BD-E5A2540493C0}" srcOrd="2" destOrd="0" presId="urn:microsoft.com/office/officeart/2005/8/layout/default"/>
    <dgm:cxn modelId="{51EB5437-627F-43D5-A508-BAFB7A2526E5}" type="presParOf" srcId="{4A35EC1B-E099-4CC5-A321-F9E00DCF28C2}" destId="{9C087CBE-E2A2-40B0-9678-15DCB8D8610F}" srcOrd="3" destOrd="0" presId="urn:microsoft.com/office/officeart/2005/8/layout/default"/>
    <dgm:cxn modelId="{8937D811-274D-4895-95FC-056EE755F52E}" type="presParOf" srcId="{4A35EC1B-E099-4CC5-A321-F9E00DCF28C2}" destId="{EAE4203C-A327-4826-9ACD-AF58C88F3175}" srcOrd="4" destOrd="0" presId="urn:microsoft.com/office/officeart/2005/8/layout/default"/>
    <dgm:cxn modelId="{E71E54CE-6843-4223-8001-4D20E8759F6E}" type="presParOf" srcId="{4A35EC1B-E099-4CC5-A321-F9E00DCF28C2}" destId="{5A5F1FE0-DAD6-49BF-B5C5-AE8B1CC8F10F}" srcOrd="5" destOrd="0" presId="urn:microsoft.com/office/officeart/2005/8/layout/default"/>
    <dgm:cxn modelId="{51AECA3F-BBFC-497E-8FC3-434A1FE81CFE}" type="presParOf" srcId="{4A35EC1B-E099-4CC5-A321-F9E00DCF28C2}" destId="{E87F0640-02BA-41E0-A0D6-03AADA6A43A9}" srcOrd="6" destOrd="0" presId="urn:microsoft.com/office/officeart/2005/8/layout/default"/>
    <dgm:cxn modelId="{AF674F50-3FE6-44F0-A587-5B52E7A94714}" type="presParOf" srcId="{4A35EC1B-E099-4CC5-A321-F9E00DCF28C2}" destId="{4F971666-B058-42DA-89ED-78ACA758373D}" srcOrd="7" destOrd="0" presId="urn:microsoft.com/office/officeart/2005/8/layout/default"/>
    <dgm:cxn modelId="{71131007-ED56-4142-948F-D91DC7FDC0B7}" type="presParOf" srcId="{4A35EC1B-E099-4CC5-A321-F9E00DCF28C2}" destId="{522615FB-C181-41B9-890C-E73E0EA4C2D1}" srcOrd="8" destOrd="0" presId="urn:microsoft.com/office/officeart/2005/8/layout/default"/>
    <dgm:cxn modelId="{D9BDAF8C-031A-40C4-AEB3-6A30C82FF4B3}" type="presParOf" srcId="{4A35EC1B-E099-4CC5-A321-F9E00DCF28C2}" destId="{09353AA6-7DCC-40C0-B72B-CB37CE0C0144}" srcOrd="9" destOrd="0" presId="urn:microsoft.com/office/officeart/2005/8/layout/default"/>
    <dgm:cxn modelId="{6AA42DA7-96E5-4A10-8B41-8090FFD6A6AC}" type="presParOf" srcId="{4A35EC1B-E099-4CC5-A321-F9E00DCF28C2}" destId="{3BA2E1EC-DAA7-4111-8961-56CCF4A3AE74}" srcOrd="10" destOrd="0" presId="urn:microsoft.com/office/officeart/2005/8/layout/default"/>
    <dgm:cxn modelId="{351CD826-F07C-47AC-82DF-83DEBD36E111}" type="presParOf" srcId="{4A35EC1B-E099-4CC5-A321-F9E00DCF28C2}" destId="{420B7AAC-1436-4DC9-95E7-47511990E377}" srcOrd="11" destOrd="0" presId="urn:microsoft.com/office/officeart/2005/8/layout/default"/>
    <dgm:cxn modelId="{582C6EA8-6C83-41D1-97D0-B072626EC6FF}" type="presParOf" srcId="{4A35EC1B-E099-4CC5-A321-F9E00DCF28C2}" destId="{3DF7D5FA-1D06-48F4-84A7-051448843253}" srcOrd="12" destOrd="0" presId="urn:microsoft.com/office/officeart/2005/8/layout/default"/>
    <dgm:cxn modelId="{83CC16A4-0E36-42C5-B35A-C775B61ECE58}" type="presParOf" srcId="{4A35EC1B-E099-4CC5-A321-F9E00DCF28C2}" destId="{439613C9-8C58-4477-B789-7FE88DA299FD}" srcOrd="13" destOrd="0" presId="urn:microsoft.com/office/officeart/2005/8/layout/default"/>
    <dgm:cxn modelId="{ECA725E5-549F-4B38-91C6-73A5589CBF2F}" type="presParOf" srcId="{4A35EC1B-E099-4CC5-A321-F9E00DCF28C2}" destId="{71844C06-E631-4D30-8F33-A7B3A16AFC7D}" srcOrd="14" destOrd="0" presId="urn:microsoft.com/office/officeart/2005/8/layout/default"/>
    <dgm:cxn modelId="{93C00575-4AF5-44E4-9B6B-58E5B77ABEC8}" type="presParOf" srcId="{4A35EC1B-E099-4CC5-A321-F9E00DCF28C2}" destId="{403ACC49-AC33-4B3C-BB4F-7B443F9542F1}" srcOrd="15" destOrd="0" presId="urn:microsoft.com/office/officeart/2005/8/layout/default"/>
    <dgm:cxn modelId="{CCF1D3BF-60A6-4CCF-A3B8-B5F0559AF013}" type="presParOf" srcId="{4A35EC1B-E099-4CC5-A321-F9E00DCF28C2}" destId="{AA80513D-8BB2-4F50-BF80-C11C2EB9FDF1}" srcOrd="1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159EC6-F111-403A-86AA-DCE565499ED2}">
      <dsp:nvSpPr>
        <dsp:cNvPr id="0" name=""/>
        <dsp:cNvSpPr/>
      </dsp:nvSpPr>
      <dsp:spPr>
        <a:xfrm>
          <a:off x="0" y="1571"/>
          <a:ext cx="10058399" cy="796407"/>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D069F18-647A-483B-AE25-5FD58DD8E748}">
      <dsp:nvSpPr>
        <dsp:cNvPr id="0" name=""/>
        <dsp:cNvSpPr/>
      </dsp:nvSpPr>
      <dsp:spPr>
        <a:xfrm>
          <a:off x="240913" y="180763"/>
          <a:ext cx="438024" cy="438024"/>
        </a:xfrm>
        <a:prstGeom prst="rect">
          <a:avLst/>
        </a:prstGeom>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D615130-050D-45B4-85F9-652E15A90888}">
      <dsp:nvSpPr>
        <dsp:cNvPr id="0" name=""/>
        <dsp:cNvSpPr/>
      </dsp:nvSpPr>
      <dsp:spPr>
        <a:xfrm>
          <a:off x="919851" y="1571"/>
          <a:ext cx="9138548" cy="7964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4286" tIns="84286" rIns="84286" bIns="84286" numCol="1" spcCol="1270" anchor="ctr" anchorCtr="0">
          <a:noAutofit/>
        </a:bodyPr>
        <a:lstStyle/>
        <a:p>
          <a:pPr marL="0" lvl="0" indent="0" algn="l" defTabSz="889000">
            <a:lnSpc>
              <a:spcPct val="100000"/>
            </a:lnSpc>
            <a:spcBef>
              <a:spcPct val="0"/>
            </a:spcBef>
            <a:spcAft>
              <a:spcPct val="35000"/>
            </a:spcAft>
            <a:buNone/>
          </a:pPr>
          <a:r>
            <a:rPr lang="en-GB" sz="2000" kern="1200" dirty="0"/>
            <a:t>An</a:t>
          </a:r>
          <a:r>
            <a:rPr lang="en-GB" sz="2000" b="1" kern="1200" dirty="0"/>
            <a:t> </a:t>
          </a:r>
          <a:r>
            <a:rPr lang="en-GB" sz="2000" kern="1200" dirty="0"/>
            <a:t>Equestrian Accredited Pathway program, aimed at 16-19 year olds who are not in education, employment or training. </a:t>
          </a:r>
          <a:endParaRPr lang="en-US" sz="2000" kern="1200" dirty="0"/>
        </a:p>
      </dsp:txBody>
      <dsp:txXfrm>
        <a:off x="919851" y="1571"/>
        <a:ext cx="9138548" cy="796407"/>
      </dsp:txXfrm>
    </dsp:sp>
    <dsp:sp modelId="{C23CA199-B306-477A-B6C0-E5BD8FB02339}">
      <dsp:nvSpPr>
        <dsp:cNvPr id="0" name=""/>
        <dsp:cNvSpPr/>
      </dsp:nvSpPr>
      <dsp:spPr>
        <a:xfrm>
          <a:off x="0" y="997081"/>
          <a:ext cx="10058399" cy="796407"/>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3DC1E99-D4BD-4C2B-A7ED-213F5972F99C}">
      <dsp:nvSpPr>
        <dsp:cNvPr id="0" name=""/>
        <dsp:cNvSpPr/>
      </dsp:nvSpPr>
      <dsp:spPr>
        <a:xfrm>
          <a:off x="240913" y="1176272"/>
          <a:ext cx="438024" cy="438024"/>
        </a:xfrm>
        <a:prstGeom prst="rect">
          <a:avLst/>
        </a:prstGeom>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6011282-FFE8-4263-A36C-8998C951906B}">
      <dsp:nvSpPr>
        <dsp:cNvPr id="0" name=""/>
        <dsp:cNvSpPr/>
      </dsp:nvSpPr>
      <dsp:spPr>
        <a:xfrm>
          <a:off x="919851" y="997081"/>
          <a:ext cx="9138548" cy="7964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4286" tIns="84286" rIns="84286" bIns="84286" numCol="1" spcCol="1270" anchor="ctr" anchorCtr="0">
          <a:noAutofit/>
        </a:bodyPr>
        <a:lstStyle/>
        <a:p>
          <a:pPr marL="0" lvl="0" indent="0" algn="l" defTabSz="889000">
            <a:lnSpc>
              <a:spcPct val="100000"/>
            </a:lnSpc>
            <a:spcBef>
              <a:spcPct val="0"/>
            </a:spcBef>
            <a:spcAft>
              <a:spcPct val="35000"/>
            </a:spcAft>
            <a:buNone/>
          </a:pPr>
          <a:r>
            <a:rPr lang="en-GB" sz="2000" kern="1200" dirty="0"/>
            <a:t>Tailored bespoke courses using </a:t>
          </a:r>
          <a:r>
            <a:rPr lang="en-GB" sz="2000" b="1" i="1" kern="1200" dirty="0"/>
            <a:t>Equine Assisted Learning </a:t>
          </a:r>
          <a:r>
            <a:rPr lang="en-GB" sz="2000" i="0" kern="1200" dirty="0"/>
            <a:t>to aid personal development.</a:t>
          </a:r>
          <a:endParaRPr lang="en-US" sz="2000" kern="1200" dirty="0"/>
        </a:p>
      </dsp:txBody>
      <dsp:txXfrm>
        <a:off x="919851" y="997081"/>
        <a:ext cx="9138548" cy="796407"/>
      </dsp:txXfrm>
    </dsp:sp>
    <dsp:sp modelId="{A916C767-F8C2-4EA3-90F4-C375FA4D1574}">
      <dsp:nvSpPr>
        <dsp:cNvPr id="0" name=""/>
        <dsp:cNvSpPr/>
      </dsp:nvSpPr>
      <dsp:spPr>
        <a:xfrm>
          <a:off x="0" y="1992590"/>
          <a:ext cx="10058399" cy="796407"/>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B05BE7F-B18B-4A53-BF63-F4F9A4BBB4BD}">
      <dsp:nvSpPr>
        <dsp:cNvPr id="0" name=""/>
        <dsp:cNvSpPr/>
      </dsp:nvSpPr>
      <dsp:spPr>
        <a:xfrm>
          <a:off x="240913" y="2171782"/>
          <a:ext cx="438024" cy="438024"/>
        </a:xfrm>
        <a:prstGeom prst="rect">
          <a:avLst/>
        </a:prstGeom>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F815CE6-DD58-4AD5-B0B4-6ECF27A438A6}">
      <dsp:nvSpPr>
        <dsp:cNvPr id="0" name=""/>
        <dsp:cNvSpPr/>
      </dsp:nvSpPr>
      <dsp:spPr>
        <a:xfrm>
          <a:off x="919851" y="1992590"/>
          <a:ext cx="9138548" cy="7964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4286" tIns="84286" rIns="84286" bIns="84286" numCol="1" spcCol="1270" anchor="ctr" anchorCtr="0">
          <a:noAutofit/>
        </a:bodyPr>
        <a:lstStyle/>
        <a:p>
          <a:pPr marL="0" lvl="0" indent="0" algn="l" defTabSz="889000">
            <a:lnSpc>
              <a:spcPct val="100000"/>
            </a:lnSpc>
            <a:spcBef>
              <a:spcPct val="0"/>
            </a:spcBef>
            <a:spcAft>
              <a:spcPct val="35000"/>
            </a:spcAft>
            <a:buNone/>
          </a:pPr>
          <a:r>
            <a:rPr lang="en-GB" sz="2000" kern="1200" dirty="0"/>
            <a:t>Young persons attending will learn all about horse equipment and clothing, caring for grass stable kept horses, horse health, livery yard duties and how to feed horses.</a:t>
          </a:r>
          <a:endParaRPr lang="en-US" sz="2000" kern="1200" dirty="0"/>
        </a:p>
      </dsp:txBody>
      <dsp:txXfrm>
        <a:off x="919851" y="1992590"/>
        <a:ext cx="9138548" cy="796407"/>
      </dsp:txXfrm>
    </dsp:sp>
    <dsp:sp modelId="{B99D36AF-6AD2-48CA-A829-9602F08A1DDB}">
      <dsp:nvSpPr>
        <dsp:cNvPr id="0" name=""/>
        <dsp:cNvSpPr/>
      </dsp:nvSpPr>
      <dsp:spPr>
        <a:xfrm>
          <a:off x="0" y="2988100"/>
          <a:ext cx="10058399" cy="796407"/>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2771B57-E70F-438A-8968-C7BA7BFCE23E}">
      <dsp:nvSpPr>
        <dsp:cNvPr id="0" name=""/>
        <dsp:cNvSpPr/>
      </dsp:nvSpPr>
      <dsp:spPr>
        <a:xfrm>
          <a:off x="240913" y="3167292"/>
          <a:ext cx="438024" cy="438024"/>
        </a:xfrm>
        <a:prstGeom prst="rect">
          <a:avLst/>
        </a:prstGeom>
        <a:blipFill>
          <a:blip xmlns:r="http://schemas.openxmlformats.org/officeDocument/2006/relationships"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5875"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C8CF393-9FC8-4263-B333-7D1953C613EF}">
      <dsp:nvSpPr>
        <dsp:cNvPr id="0" name=""/>
        <dsp:cNvSpPr/>
      </dsp:nvSpPr>
      <dsp:spPr>
        <a:xfrm>
          <a:off x="919851" y="2988100"/>
          <a:ext cx="9138548" cy="7964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4286" tIns="84286" rIns="84286" bIns="84286" numCol="1" spcCol="1270" anchor="ctr" anchorCtr="0">
          <a:noAutofit/>
        </a:bodyPr>
        <a:lstStyle/>
        <a:p>
          <a:pPr marL="0" lvl="0" indent="0" algn="l" defTabSz="889000">
            <a:lnSpc>
              <a:spcPct val="100000"/>
            </a:lnSpc>
            <a:spcBef>
              <a:spcPct val="0"/>
            </a:spcBef>
            <a:spcAft>
              <a:spcPct val="35000"/>
            </a:spcAft>
            <a:buNone/>
          </a:pPr>
          <a:r>
            <a:rPr lang="en-GB" sz="2000" kern="1200" dirty="0"/>
            <a:t>Members will also be introduced to equestrian establishments such as race yards, stud farms, events and competitions</a:t>
          </a:r>
          <a:endParaRPr lang="en-US" sz="2000" kern="1200" dirty="0"/>
        </a:p>
      </dsp:txBody>
      <dsp:txXfrm>
        <a:off x="919851" y="2988100"/>
        <a:ext cx="9138548" cy="79640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1816F7-D8A6-485A-A058-17E9993907D5}">
      <dsp:nvSpPr>
        <dsp:cNvPr id="0" name=""/>
        <dsp:cNvSpPr/>
      </dsp:nvSpPr>
      <dsp:spPr>
        <a:xfrm>
          <a:off x="1063980" y="600633"/>
          <a:ext cx="1274535" cy="1274535"/>
        </a:xfrm>
        <a:prstGeom prst="rect">
          <a:avLst/>
        </a:prstGeom>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A97CC92-6172-46A4-A220-D77F4E6F002F}">
      <dsp:nvSpPr>
        <dsp:cNvPr id="0" name=""/>
        <dsp:cNvSpPr/>
      </dsp:nvSpPr>
      <dsp:spPr>
        <a:xfrm>
          <a:off x="285097" y="2262946"/>
          <a:ext cx="2832300" cy="922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90000"/>
            </a:lnSpc>
            <a:spcBef>
              <a:spcPct val="0"/>
            </a:spcBef>
            <a:spcAft>
              <a:spcPct val="35000"/>
            </a:spcAft>
            <a:buNone/>
          </a:pPr>
          <a:r>
            <a:rPr lang="en-GB" sz="1400" kern="1200" dirty="0"/>
            <a:t>Studies show that </a:t>
          </a:r>
          <a:r>
            <a:rPr lang="en-GB" sz="1400" b="1" i="1" kern="1200" dirty="0"/>
            <a:t>Equine assisted learning</a:t>
          </a:r>
          <a:r>
            <a:rPr lang="en-GB" sz="1400" kern="1200" dirty="0"/>
            <a:t> for teenagers is very effective and </a:t>
          </a:r>
          <a:r>
            <a:rPr lang="en-GB" sz="1400" b="1" i="1" kern="1200" dirty="0"/>
            <a:t>Horse Therapy</a:t>
          </a:r>
          <a:r>
            <a:rPr lang="en-GB" sz="1400" kern="1200" dirty="0"/>
            <a:t> is not a new practice and has been used for hundreds, if not, thousands of years. </a:t>
          </a:r>
          <a:endParaRPr lang="en-US" sz="1400" kern="1200" dirty="0"/>
        </a:p>
      </dsp:txBody>
      <dsp:txXfrm>
        <a:off x="285097" y="2262946"/>
        <a:ext cx="2832300" cy="922500"/>
      </dsp:txXfrm>
    </dsp:sp>
    <dsp:sp modelId="{A278D16C-A1B2-43B7-A9A7-C55D92A2EC23}">
      <dsp:nvSpPr>
        <dsp:cNvPr id="0" name=""/>
        <dsp:cNvSpPr/>
      </dsp:nvSpPr>
      <dsp:spPr>
        <a:xfrm>
          <a:off x="4391932" y="600633"/>
          <a:ext cx="1274535" cy="1274535"/>
        </a:xfrm>
        <a:prstGeom prst="rect">
          <a:avLst/>
        </a:prstGeom>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3954D0E-F8FC-4E4E-BCF2-3F31D7F3AD82}">
      <dsp:nvSpPr>
        <dsp:cNvPr id="0" name=""/>
        <dsp:cNvSpPr/>
      </dsp:nvSpPr>
      <dsp:spPr>
        <a:xfrm>
          <a:off x="3613050" y="2262946"/>
          <a:ext cx="2832300" cy="922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90000"/>
            </a:lnSpc>
            <a:spcBef>
              <a:spcPct val="0"/>
            </a:spcBef>
            <a:spcAft>
              <a:spcPct val="35000"/>
            </a:spcAft>
            <a:buNone/>
          </a:pPr>
          <a:r>
            <a:rPr lang="en-GB" sz="1400" kern="1200" dirty="0"/>
            <a:t>Program provides the freedom, the support and a safe, friendly environment for the opportunity to learn/grow.</a:t>
          </a:r>
          <a:endParaRPr lang="en-US" sz="1400" kern="1200" dirty="0"/>
        </a:p>
      </dsp:txBody>
      <dsp:txXfrm>
        <a:off x="3613050" y="2262946"/>
        <a:ext cx="2832300" cy="922500"/>
      </dsp:txXfrm>
    </dsp:sp>
    <dsp:sp modelId="{EF4023FB-F3FD-42E1-9A24-C128468E7078}">
      <dsp:nvSpPr>
        <dsp:cNvPr id="0" name=""/>
        <dsp:cNvSpPr/>
      </dsp:nvSpPr>
      <dsp:spPr>
        <a:xfrm>
          <a:off x="7719885" y="600633"/>
          <a:ext cx="1274535" cy="127453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7397981-A2F8-4369-9C20-E673C447DC84}">
      <dsp:nvSpPr>
        <dsp:cNvPr id="0" name=""/>
        <dsp:cNvSpPr/>
      </dsp:nvSpPr>
      <dsp:spPr>
        <a:xfrm>
          <a:off x="6941002" y="2262946"/>
          <a:ext cx="2832300" cy="922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90000"/>
            </a:lnSpc>
            <a:spcBef>
              <a:spcPct val="0"/>
            </a:spcBef>
            <a:spcAft>
              <a:spcPct val="35000"/>
            </a:spcAft>
            <a:buNone/>
          </a:pPr>
          <a:r>
            <a:rPr lang="en-GB" sz="1400" kern="1200" dirty="0"/>
            <a:t>Young people will also have the opportunity to further their education in Equine studies beyond this programme or will be supported into and through employment.</a:t>
          </a:r>
          <a:endParaRPr lang="en-US" sz="1400" kern="1200" dirty="0"/>
        </a:p>
      </dsp:txBody>
      <dsp:txXfrm>
        <a:off x="6941002" y="2262946"/>
        <a:ext cx="2832300" cy="9225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A91648-1647-4408-B67F-AEABB2EDF48D}">
      <dsp:nvSpPr>
        <dsp:cNvPr id="0" name=""/>
        <dsp:cNvSpPr/>
      </dsp:nvSpPr>
      <dsp:spPr>
        <a:xfrm>
          <a:off x="1519199" y="325888"/>
          <a:ext cx="1944000" cy="1944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C7830EE-6151-420F-B4BE-02CFE2B87FDF}">
      <dsp:nvSpPr>
        <dsp:cNvPr id="0" name=""/>
        <dsp:cNvSpPr/>
      </dsp:nvSpPr>
      <dsp:spPr>
        <a:xfrm>
          <a:off x="331199" y="2740191"/>
          <a:ext cx="432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90000"/>
            </a:lnSpc>
            <a:spcBef>
              <a:spcPct val="0"/>
            </a:spcBef>
            <a:spcAft>
              <a:spcPct val="35000"/>
            </a:spcAft>
            <a:buNone/>
          </a:pPr>
          <a:r>
            <a:rPr lang="en-GB" sz="1800" kern="1200"/>
            <a:t>Young people will work with horses and receive a minimum unit of Level 1. </a:t>
          </a:r>
          <a:endParaRPr lang="en-US" sz="1800" kern="1200"/>
        </a:p>
      </dsp:txBody>
      <dsp:txXfrm>
        <a:off x="331199" y="2740191"/>
        <a:ext cx="4320000" cy="720000"/>
      </dsp:txXfrm>
    </dsp:sp>
    <dsp:sp modelId="{6E65D71B-8DAE-4C37-AF86-44AFF3EB69EE}">
      <dsp:nvSpPr>
        <dsp:cNvPr id="0" name=""/>
        <dsp:cNvSpPr/>
      </dsp:nvSpPr>
      <dsp:spPr>
        <a:xfrm>
          <a:off x="6595199" y="325888"/>
          <a:ext cx="1944000" cy="1944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48F6FA2-64AE-47E3-B34A-2A79E3A152E4}">
      <dsp:nvSpPr>
        <dsp:cNvPr id="0" name=""/>
        <dsp:cNvSpPr/>
      </dsp:nvSpPr>
      <dsp:spPr>
        <a:xfrm>
          <a:off x="5407199" y="2740191"/>
          <a:ext cx="432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90000"/>
            </a:lnSpc>
            <a:spcBef>
              <a:spcPct val="0"/>
            </a:spcBef>
            <a:spcAft>
              <a:spcPct val="35000"/>
            </a:spcAft>
            <a:buNone/>
          </a:pPr>
          <a:r>
            <a:rPr lang="en-GB" sz="1800" kern="1200" dirty="0"/>
            <a:t>Build an accredited personal career portfolio (PCP) &amp; Progressive Riding Certificate recognised by the British Horse Society (BHS). </a:t>
          </a:r>
          <a:endParaRPr lang="en-US" sz="1800" kern="1200" dirty="0"/>
        </a:p>
      </dsp:txBody>
      <dsp:txXfrm>
        <a:off x="5407199" y="2740191"/>
        <a:ext cx="4320000" cy="72000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558D1E-2587-42ED-B9CC-DBF43EA123CD}">
      <dsp:nvSpPr>
        <dsp:cNvPr id="0" name=""/>
        <dsp:cNvSpPr/>
      </dsp:nvSpPr>
      <dsp:spPr>
        <a:xfrm>
          <a:off x="244803" y="316078"/>
          <a:ext cx="2813190" cy="1230489"/>
        </a:xfrm>
        <a:prstGeom prst="rect">
          <a:avLst/>
        </a:prstGeom>
        <a:solidFill>
          <a:srgbClr val="8C43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dirty="0"/>
            <a:t>Establish a VRU to deliver the core function</a:t>
          </a:r>
        </a:p>
      </dsp:txBody>
      <dsp:txXfrm>
        <a:off x="244803" y="316078"/>
        <a:ext cx="2813190" cy="1230489"/>
      </dsp:txXfrm>
    </dsp:sp>
    <dsp:sp modelId="{D3DFEDBC-D7DA-4382-92BD-E5A2540493C0}">
      <dsp:nvSpPr>
        <dsp:cNvPr id="0" name=""/>
        <dsp:cNvSpPr/>
      </dsp:nvSpPr>
      <dsp:spPr>
        <a:xfrm>
          <a:off x="3231652" y="322711"/>
          <a:ext cx="2813190" cy="1230489"/>
        </a:xfrm>
        <a:prstGeom prst="rect">
          <a:avLst/>
        </a:prstGeom>
        <a:solidFill>
          <a:srgbClr val="395DA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dirty="0"/>
            <a:t>Adopt a public health approach</a:t>
          </a:r>
        </a:p>
      </dsp:txBody>
      <dsp:txXfrm>
        <a:off x="3231652" y="322711"/>
        <a:ext cx="2813190" cy="1230489"/>
      </dsp:txXfrm>
    </dsp:sp>
    <dsp:sp modelId="{EAE4203C-A327-4826-9ACD-AF58C88F3175}">
      <dsp:nvSpPr>
        <dsp:cNvPr id="0" name=""/>
        <dsp:cNvSpPr/>
      </dsp:nvSpPr>
      <dsp:spPr>
        <a:xfrm>
          <a:off x="6189017" y="322711"/>
          <a:ext cx="2813190" cy="1230489"/>
        </a:xfrm>
        <a:prstGeom prst="rect">
          <a:avLst/>
        </a:prstGeom>
        <a:solidFill>
          <a:srgbClr val="8C43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dirty="0"/>
            <a:t>Produce a Strategic Needs Assessment </a:t>
          </a:r>
        </a:p>
      </dsp:txBody>
      <dsp:txXfrm>
        <a:off x="6189017" y="322711"/>
        <a:ext cx="2813190" cy="1230489"/>
      </dsp:txXfrm>
    </dsp:sp>
    <dsp:sp modelId="{E87F0640-02BA-41E0-A0D6-03AADA6A43A9}">
      <dsp:nvSpPr>
        <dsp:cNvPr id="0" name=""/>
        <dsp:cNvSpPr/>
      </dsp:nvSpPr>
      <dsp:spPr>
        <a:xfrm>
          <a:off x="244803" y="1710357"/>
          <a:ext cx="2813190" cy="1230489"/>
        </a:xfrm>
        <a:prstGeom prst="rect">
          <a:avLst/>
        </a:prstGeom>
        <a:solidFill>
          <a:srgbClr val="395DA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dirty="0"/>
            <a:t>Produce a Response Strategy </a:t>
          </a:r>
        </a:p>
      </dsp:txBody>
      <dsp:txXfrm>
        <a:off x="244803" y="1710357"/>
        <a:ext cx="2813190" cy="1230489"/>
      </dsp:txXfrm>
    </dsp:sp>
    <dsp:sp modelId="{522615FB-C181-41B9-890C-E73E0EA4C2D1}">
      <dsp:nvSpPr>
        <dsp:cNvPr id="0" name=""/>
        <dsp:cNvSpPr/>
      </dsp:nvSpPr>
      <dsp:spPr>
        <a:xfrm>
          <a:off x="3231652" y="1673222"/>
          <a:ext cx="2813190" cy="1230489"/>
        </a:xfrm>
        <a:prstGeom prst="rect">
          <a:avLst/>
        </a:prstGeom>
        <a:solidFill>
          <a:srgbClr val="8C43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dirty="0"/>
            <a:t>Spend 20% of the grant on interventions</a:t>
          </a:r>
          <a:endParaRPr lang="en-GB" sz="2400" u="sng" kern="1200" dirty="0"/>
        </a:p>
      </dsp:txBody>
      <dsp:txXfrm>
        <a:off x="3231652" y="1673222"/>
        <a:ext cx="2813190" cy="1230489"/>
      </dsp:txXfrm>
    </dsp:sp>
    <dsp:sp modelId="{3BA2E1EC-DAA7-4111-8961-56CCF4A3AE74}">
      <dsp:nvSpPr>
        <dsp:cNvPr id="0" name=""/>
        <dsp:cNvSpPr/>
      </dsp:nvSpPr>
      <dsp:spPr>
        <a:xfrm>
          <a:off x="6176639" y="1685595"/>
          <a:ext cx="2813190" cy="1230489"/>
        </a:xfrm>
        <a:prstGeom prst="rect">
          <a:avLst/>
        </a:prstGeom>
        <a:solidFill>
          <a:srgbClr val="395DA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dirty="0"/>
            <a:t>Participate in the national evaluation </a:t>
          </a:r>
        </a:p>
      </dsp:txBody>
      <dsp:txXfrm>
        <a:off x="6176639" y="1685595"/>
        <a:ext cx="2813190" cy="123048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B7527C-F76B-4452-BE24-6C387244EC53}">
      <dsp:nvSpPr>
        <dsp:cNvPr id="0" name=""/>
        <dsp:cNvSpPr/>
      </dsp:nvSpPr>
      <dsp:spPr>
        <a:xfrm>
          <a:off x="0" y="845288"/>
          <a:ext cx="11843980" cy="1127050"/>
        </a:xfrm>
        <a:prstGeom prst="notchedRightArrow">
          <a:avLst/>
        </a:prstGeom>
        <a:solidFill>
          <a:srgbClr val="00B0F0"/>
        </a:solidFill>
        <a:ln>
          <a:noFill/>
        </a:ln>
        <a:effectLst/>
      </dsp:spPr>
      <dsp:style>
        <a:lnRef idx="0">
          <a:scrgbClr r="0" g="0" b="0"/>
        </a:lnRef>
        <a:fillRef idx="1">
          <a:scrgbClr r="0" g="0" b="0"/>
        </a:fillRef>
        <a:effectRef idx="0">
          <a:scrgbClr r="0" g="0" b="0"/>
        </a:effectRef>
        <a:fontRef idx="minor"/>
      </dsp:style>
    </dsp:sp>
    <dsp:sp modelId="{3D09CCAB-F0BA-4ED7-89E8-B02C74C5F062}">
      <dsp:nvSpPr>
        <dsp:cNvPr id="0" name=""/>
        <dsp:cNvSpPr/>
      </dsp:nvSpPr>
      <dsp:spPr>
        <a:xfrm>
          <a:off x="2927" y="0"/>
          <a:ext cx="1704596" cy="11270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b" anchorCtr="0">
          <a:noAutofit/>
        </a:bodyPr>
        <a:lstStyle/>
        <a:p>
          <a:pPr marL="0" lvl="0" indent="0" algn="ctr" defTabSz="622300" rtl="0">
            <a:lnSpc>
              <a:spcPct val="110000"/>
            </a:lnSpc>
            <a:spcBef>
              <a:spcPct val="0"/>
            </a:spcBef>
            <a:spcAft>
              <a:spcPct val="35000"/>
            </a:spcAft>
            <a:buNone/>
          </a:pPr>
          <a:r>
            <a:rPr lang="en-GB" sz="1400" b="0" kern="1200" dirty="0">
              <a:latin typeface="Arial" panose="020B0604020202020204" pitchFamily="34" charset="0"/>
              <a:cs typeface="Arial" panose="020B0604020202020204" pitchFamily="34" charset="0"/>
            </a:rPr>
            <a:t>Public Health Approach </a:t>
          </a:r>
        </a:p>
      </dsp:txBody>
      <dsp:txXfrm>
        <a:off x="2927" y="0"/>
        <a:ext cx="1704596" cy="1127050"/>
      </dsp:txXfrm>
    </dsp:sp>
    <dsp:sp modelId="{02C6631A-B2C1-4DB7-BFFC-9169E67C8252}">
      <dsp:nvSpPr>
        <dsp:cNvPr id="0" name=""/>
        <dsp:cNvSpPr/>
      </dsp:nvSpPr>
      <dsp:spPr>
        <a:xfrm>
          <a:off x="714344" y="1267932"/>
          <a:ext cx="281762" cy="281762"/>
        </a:xfrm>
        <a:prstGeom prst="ellipse">
          <a:avLst/>
        </a:prstGeom>
        <a:solidFill>
          <a:srgbClr val="395DA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DCC4113-05B8-41A0-93D6-EE76709C0C65}">
      <dsp:nvSpPr>
        <dsp:cNvPr id="0" name=""/>
        <dsp:cNvSpPr/>
      </dsp:nvSpPr>
      <dsp:spPr>
        <a:xfrm>
          <a:off x="1792753" y="1690576"/>
          <a:ext cx="1704596" cy="11270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t" anchorCtr="0">
          <a:noAutofit/>
        </a:bodyPr>
        <a:lstStyle/>
        <a:p>
          <a:pPr marL="0" lvl="0" indent="0" algn="ctr" defTabSz="622300" rtl="0">
            <a:lnSpc>
              <a:spcPct val="110000"/>
            </a:lnSpc>
            <a:spcBef>
              <a:spcPct val="0"/>
            </a:spcBef>
            <a:spcAft>
              <a:spcPct val="35000"/>
            </a:spcAft>
            <a:buNone/>
          </a:pPr>
          <a:r>
            <a:rPr lang="en-GB" sz="1400" kern="1200">
              <a:latin typeface="Arial" panose="020B0604020202020204" pitchFamily="34" charset="0"/>
              <a:cs typeface="Arial" panose="020B0604020202020204" pitchFamily="34" charset="0"/>
            </a:rPr>
            <a:t>Violence Prevention Alliance (VPA)</a:t>
          </a:r>
        </a:p>
      </dsp:txBody>
      <dsp:txXfrm>
        <a:off x="1792753" y="1690576"/>
        <a:ext cx="1704596" cy="1127050"/>
      </dsp:txXfrm>
    </dsp:sp>
    <dsp:sp modelId="{70597868-B9FC-44C9-87A9-76397E3AF992}">
      <dsp:nvSpPr>
        <dsp:cNvPr id="0" name=""/>
        <dsp:cNvSpPr/>
      </dsp:nvSpPr>
      <dsp:spPr>
        <a:xfrm>
          <a:off x="2504170" y="1267932"/>
          <a:ext cx="281762" cy="281762"/>
        </a:xfrm>
        <a:prstGeom prst="ellipse">
          <a:avLst/>
        </a:prstGeom>
        <a:solidFill>
          <a:srgbClr val="395DA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2B26D4C-6EE2-4DCE-8EE8-29FCC85E7D49}">
      <dsp:nvSpPr>
        <dsp:cNvPr id="0" name=""/>
        <dsp:cNvSpPr/>
      </dsp:nvSpPr>
      <dsp:spPr>
        <a:xfrm>
          <a:off x="3582579" y="0"/>
          <a:ext cx="1704596" cy="11270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b" anchorCtr="0">
          <a:noAutofit/>
        </a:bodyPr>
        <a:lstStyle/>
        <a:p>
          <a:pPr marL="0" lvl="0" indent="0" algn="ctr" defTabSz="622300" rtl="0">
            <a:lnSpc>
              <a:spcPct val="110000"/>
            </a:lnSpc>
            <a:spcBef>
              <a:spcPct val="0"/>
            </a:spcBef>
            <a:spcAft>
              <a:spcPct val="35000"/>
            </a:spcAft>
            <a:buNone/>
          </a:pPr>
          <a:r>
            <a:rPr lang="en-GB" sz="1400" kern="1200" dirty="0">
              <a:latin typeface="Arial" panose="020B0604020202020204" pitchFamily="34" charset="0"/>
              <a:cs typeface="Arial" panose="020B0604020202020204" pitchFamily="34" charset="0"/>
            </a:rPr>
            <a:t>Preventing Violence against Vulnerable People Alliance (PVVP)</a:t>
          </a:r>
        </a:p>
      </dsp:txBody>
      <dsp:txXfrm>
        <a:off x="3582579" y="0"/>
        <a:ext cx="1704596" cy="1127050"/>
      </dsp:txXfrm>
    </dsp:sp>
    <dsp:sp modelId="{5303EC24-6B0B-474B-81EB-96B64A45A5F6}">
      <dsp:nvSpPr>
        <dsp:cNvPr id="0" name=""/>
        <dsp:cNvSpPr/>
      </dsp:nvSpPr>
      <dsp:spPr>
        <a:xfrm>
          <a:off x="4293996" y="1267932"/>
          <a:ext cx="281762" cy="281762"/>
        </a:xfrm>
        <a:prstGeom prst="ellipse">
          <a:avLst/>
        </a:prstGeom>
        <a:solidFill>
          <a:srgbClr val="395DA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19F37B3-A6C8-4DFC-AD88-B9406300F371}">
      <dsp:nvSpPr>
        <dsp:cNvPr id="0" name=""/>
        <dsp:cNvSpPr/>
      </dsp:nvSpPr>
      <dsp:spPr>
        <a:xfrm>
          <a:off x="5372405" y="1690576"/>
          <a:ext cx="1704596" cy="11270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t" anchorCtr="0">
          <a:noAutofit/>
        </a:bodyPr>
        <a:lstStyle/>
        <a:p>
          <a:pPr marL="0" lvl="0" indent="0" algn="ctr" defTabSz="622300" rtl="0">
            <a:lnSpc>
              <a:spcPct val="110000"/>
            </a:lnSpc>
            <a:spcBef>
              <a:spcPct val="0"/>
            </a:spcBef>
            <a:spcAft>
              <a:spcPct val="35000"/>
            </a:spcAft>
            <a:buNone/>
          </a:pPr>
          <a:r>
            <a:rPr lang="en-GB" sz="1400" kern="1200">
              <a:latin typeface="Arial" panose="020B0604020202020204" pitchFamily="34" charset="0"/>
              <a:cs typeface="Arial" panose="020B0604020202020204" pitchFamily="34" charset="0"/>
            </a:rPr>
            <a:t>Learning from the Gangs and Violence Commission</a:t>
          </a:r>
        </a:p>
      </dsp:txBody>
      <dsp:txXfrm>
        <a:off x="5372405" y="1690576"/>
        <a:ext cx="1704596" cy="1127050"/>
      </dsp:txXfrm>
    </dsp:sp>
    <dsp:sp modelId="{33305B99-2652-42E2-B693-F2F8CB230E78}">
      <dsp:nvSpPr>
        <dsp:cNvPr id="0" name=""/>
        <dsp:cNvSpPr/>
      </dsp:nvSpPr>
      <dsp:spPr>
        <a:xfrm>
          <a:off x="6083822" y="1267932"/>
          <a:ext cx="281762" cy="281762"/>
        </a:xfrm>
        <a:prstGeom prst="ellipse">
          <a:avLst/>
        </a:prstGeom>
        <a:solidFill>
          <a:srgbClr val="395DA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11B5913-0390-4C50-93AB-1B34CC92B319}">
      <dsp:nvSpPr>
        <dsp:cNvPr id="0" name=""/>
        <dsp:cNvSpPr/>
      </dsp:nvSpPr>
      <dsp:spPr>
        <a:xfrm>
          <a:off x="7162231" y="0"/>
          <a:ext cx="1704596" cy="11270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b" anchorCtr="0">
          <a:noAutofit/>
        </a:bodyPr>
        <a:lstStyle/>
        <a:p>
          <a:pPr marL="0" lvl="0" indent="0" algn="ctr" defTabSz="622300" rtl="0">
            <a:lnSpc>
              <a:spcPct val="110000"/>
            </a:lnSpc>
            <a:spcBef>
              <a:spcPct val="0"/>
            </a:spcBef>
            <a:spcAft>
              <a:spcPct val="35000"/>
            </a:spcAft>
            <a:buNone/>
          </a:pPr>
          <a:r>
            <a:rPr lang="en-GB" sz="1400" kern="1200" dirty="0">
              <a:latin typeface="Arial" panose="020B0604020202020204" pitchFamily="34" charset="0"/>
              <a:cs typeface="Arial" panose="020B0604020202020204" pitchFamily="34" charset="0"/>
            </a:rPr>
            <a:t>Learning from best practice elsewhere – e.g. </a:t>
          </a:r>
          <a:r>
            <a:rPr lang="en-GB" sz="1400" kern="1200">
              <a:latin typeface="Arial" panose="020B0604020202020204" pitchFamily="34" charset="0"/>
              <a:cs typeface="Arial" panose="020B0604020202020204" pitchFamily="34" charset="0"/>
            </a:rPr>
            <a:t>Glasgow</a:t>
          </a:r>
          <a:endParaRPr lang="en-GB" sz="1400" kern="1200" dirty="0">
            <a:latin typeface="Arial" panose="020B0604020202020204" pitchFamily="34" charset="0"/>
            <a:cs typeface="Arial" panose="020B0604020202020204" pitchFamily="34" charset="0"/>
          </a:endParaRPr>
        </a:p>
      </dsp:txBody>
      <dsp:txXfrm>
        <a:off x="7162231" y="0"/>
        <a:ext cx="1704596" cy="1127050"/>
      </dsp:txXfrm>
    </dsp:sp>
    <dsp:sp modelId="{0064D70F-4BA6-45AD-9054-9C853B25448C}">
      <dsp:nvSpPr>
        <dsp:cNvPr id="0" name=""/>
        <dsp:cNvSpPr/>
      </dsp:nvSpPr>
      <dsp:spPr>
        <a:xfrm>
          <a:off x="7873648" y="1267932"/>
          <a:ext cx="281762" cy="281762"/>
        </a:xfrm>
        <a:prstGeom prst="ellipse">
          <a:avLst/>
        </a:prstGeom>
        <a:solidFill>
          <a:srgbClr val="395DA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1B923D7-3DE0-4990-820B-DDE81E5D4794}">
      <dsp:nvSpPr>
        <dsp:cNvPr id="0" name=""/>
        <dsp:cNvSpPr/>
      </dsp:nvSpPr>
      <dsp:spPr>
        <a:xfrm>
          <a:off x="8952058" y="1690576"/>
          <a:ext cx="1704596" cy="11270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t" anchorCtr="0">
          <a:noAutofit/>
        </a:bodyPr>
        <a:lstStyle/>
        <a:p>
          <a:pPr marL="0" lvl="0" indent="0" algn="ctr" defTabSz="622300" rtl="0">
            <a:lnSpc>
              <a:spcPct val="110000"/>
            </a:lnSpc>
            <a:spcBef>
              <a:spcPct val="0"/>
            </a:spcBef>
            <a:spcAft>
              <a:spcPct val="35000"/>
            </a:spcAft>
            <a:buNone/>
          </a:pPr>
          <a:r>
            <a:rPr lang="en-GB" sz="1400" kern="1200" dirty="0">
              <a:latin typeface="Arial" panose="020B0604020202020204" pitchFamily="34" charset="0"/>
              <a:cs typeface="Arial" panose="020B0604020202020204" pitchFamily="34" charset="0"/>
            </a:rPr>
            <a:t>Partnership Working/ Coproduction</a:t>
          </a:r>
        </a:p>
      </dsp:txBody>
      <dsp:txXfrm>
        <a:off x="8952058" y="1690576"/>
        <a:ext cx="1704596" cy="1127050"/>
      </dsp:txXfrm>
    </dsp:sp>
    <dsp:sp modelId="{DD2F9CB7-64C2-498A-BC4B-1DCF1172B715}">
      <dsp:nvSpPr>
        <dsp:cNvPr id="0" name=""/>
        <dsp:cNvSpPr/>
      </dsp:nvSpPr>
      <dsp:spPr>
        <a:xfrm>
          <a:off x="9663474" y="1267932"/>
          <a:ext cx="281762" cy="281762"/>
        </a:xfrm>
        <a:prstGeom prst="ellipse">
          <a:avLst/>
        </a:prstGeom>
        <a:solidFill>
          <a:srgbClr val="395DA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3A00D7-40A8-9043-A811-455312D28925}">
      <dsp:nvSpPr>
        <dsp:cNvPr id="0" name=""/>
        <dsp:cNvSpPr/>
      </dsp:nvSpPr>
      <dsp:spPr>
        <a:xfrm>
          <a:off x="1842346" y="321750"/>
          <a:ext cx="4551680" cy="4551680"/>
        </a:xfrm>
        <a:prstGeom prst="pie">
          <a:avLst>
            <a:gd name="adj1" fmla="val 16200000"/>
            <a:gd name="adj2" fmla="val 1980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t>Strong Foundations</a:t>
          </a:r>
        </a:p>
      </dsp:txBody>
      <dsp:txXfrm>
        <a:off x="4226560" y="903173"/>
        <a:ext cx="1192106" cy="921173"/>
      </dsp:txXfrm>
    </dsp:sp>
    <dsp:sp modelId="{C9F02950-6EEB-AF4A-AF05-01B3B776C24A}">
      <dsp:nvSpPr>
        <dsp:cNvPr id="0" name=""/>
        <dsp:cNvSpPr/>
      </dsp:nvSpPr>
      <dsp:spPr>
        <a:xfrm>
          <a:off x="1896533" y="415493"/>
          <a:ext cx="4551680" cy="4551680"/>
        </a:xfrm>
        <a:prstGeom prst="pie">
          <a:avLst>
            <a:gd name="adj1" fmla="val 19800000"/>
            <a:gd name="adj2" fmla="val 180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t>Primary Prevention</a:t>
          </a:r>
        </a:p>
      </dsp:txBody>
      <dsp:txXfrm>
        <a:off x="4985173" y="2257840"/>
        <a:ext cx="1246293" cy="894080"/>
      </dsp:txXfrm>
    </dsp:sp>
    <dsp:sp modelId="{93F8669D-8BEC-7346-8A20-87AC6FC6F1F0}">
      <dsp:nvSpPr>
        <dsp:cNvPr id="0" name=""/>
        <dsp:cNvSpPr/>
      </dsp:nvSpPr>
      <dsp:spPr>
        <a:xfrm>
          <a:off x="1842346" y="509236"/>
          <a:ext cx="4551680" cy="4551680"/>
        </a:xfrm>
        <a:prstGeom prst="pie">
          <a:avLst>
            <a:gd name="adj1" fmla="val 1800000"/>
            <a:gd name="adj2" fmla="val 540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t>Secondary Prevention</a:t>
          </a:r>
        </a:p>
      </dsp:txBody>
      <dsp:txXfrm>
        <a:off x="4226560" y="3585413"/>
        <a:ext cx="1192106" cy="921173"/>
      </dsp:txXfrm>
    </dsp:sp>
    <dsp:sp modelId="{DFC74BE7-FB4A-CD48-9562-18ACCE0CF67A}">
      <dsp:nvSpPr>
        <dsp:cNvPr id="0" name=""/>
        <dsp:cNvSpPr/>
      </dsp:nvSpPr>
      <dsp:spPr>
        <a:xfrm>
          <a:off x="1733973" y="509236"/>
          <a:ext cx="4551680" cy="4551680"/>
        </a:xfrm>
        <a:prstGeom prst="pie">
          <a:avLst>
            <a:gd name="adj1" fmla="val 5400000"/>
            <a:gd name="adj2" fmla="val 900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t>Tertiary Prevention</a:t>
          </a:r>
        </a:p>
      </dsp:txBody>
      <dsp:txXfrm>
        <a:off x="2709333" y="3585413"/>
        <a:ext cx="1192106" cy="921173"/>
      </dsp:txXfrm>
    </dsp:sp>
    <dsp:sp modelId="{D750232D-F0B5-3947-B3D9-6F2A83B263D2}">
      <dsp:nvSpPr>
        <dsp:cNvPr id="0" name=""/>
        <dsp:cNvSpPr/>
      </dsp:nvSpPr>
      <dsp:spPr>
        <a:xfrm>
          <a:off x="1679786" y="415493"/>
          <a:ext cx="4551680" cy="4551680"/>
        </a:xfrm>
        <a:prstGeom prst="pie">
          <a:avLst>
            <a:gd name="adj1" fmla="val 9000000"/>
            <a:gd name="adj2" fmla="val 1260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t>Enforcement &amp; Criminal Justice</a:t>
          </a:r>
        </a:p>
      </dsp:txBody>
      <dsp:txXfrm>
        <a:off x="1896533" y="2257840"/>
        <a:ext cx="1246293" cy="894080"/>
      </dsp:txXfrm>
    </dsp:sp>
    <dsp:sp modelId="{C31E1586-5B76-4B4E-90BA-E4440571CBCD}">
      <dsp:nvSpPr>
        <dsp:cNvPr id="0" name=""/>
        <dsp:cNvSpPr/>
      </dsp:nvSpPr>
      <dsp:spPr>
        <a:xfrm>
          <a:off x="1633244" y="263807"/>
          <a:ext cx="4551680" cy="4551680"/>
        </a:xfrm>
        <a:prstGeom prst="pie">
          <a:avLst>
            <a:gd name="adj1" fmla="val 12600000"/>
            <a:gd name="adj2" fmla="val 16200000"/>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t>Attitudinal Change</a:t>
          </a:r>
        </a:p>
      </dsp:txBody>
      <dsp:txXfrm>
        <a:off x="2608604" y="845230"/>
        <a:ext cx="1192106" cy="921173"/>
      </dsp:txXfrm>
    </dsp:sp>
    <dsp:sp modelId="{88A40DA1-A15C-F549-BFF9-83FE1E645454}">
      <dsp:nvSpPr>
        <dsp:cNvPr id="0" name=""/>
        <dsp:cNvSpPr/>
      </dsp:nvSpPr>
      <dsp:spPr>
        <a:xfrm>
          <a:off x="1560409" y="39979"/>
          <a:ext cx="5115221" cy="5115221"/>
        </a:xfrm>
        <a:prstGeom prst="circularArrow">
          <a:avLst>
            <a:gd name="adj1" fmla="val 5085"/>
            <a:gd name="adj2" fmla="val 327528"/>
            <a:gd name="adj3" fmla="val 19472472"/>
            <a:gd name="adj4" fmla="val 16200251"/>
            <a:gd name="adj5" fmla="val 5932"/>
          </a:avLst>
        </a:prstGeom>
        <a:solidFill>
          <a:schemeClr val="accent2">
            <a:hueOff val="0"/>
            <a:satOff val="0"/>
            <a:lumOff val="0"/>
            <a:alphaOff val="0"/>
          </a:schemeClr>
        </a:solidFill>
        <a:ln>
          <a:solidFill>
            <a:schemeClr val="tx1"/>
          </a:solidFill>
        </a:ln>
        <a:effectLst/>
      </dsp:spPr>
      <dsp:style>
        <a:lnRef idx="0">
          <a:scrgbClr r="0" g="0" b="0"/>
        </a:lnRef>
        <a:fillRef idx="1">
          <a:scrgbClr r="0" g="0" b="0"/>
        </a:fillRef>
        <a:effectRef idx="0">
          <a:scrgbClr r="0" g="0" b="0"/>
        </a:effectRef>
        <a:fontRef idx="minor">
          <a:schemeClr val="lt1"/>
        </a:fontRef>
      </dsp:style>
    </dsp:sp>
    <dsp:sp modelId="{A4DE277B-F9F1-214B-A9E1-D2530EE846C4}">
      <dsp:nvSpPr>
        <dsp:cNvPr id="0" name=""/>
        <dsp:cNvSpPr/>
      </dsp:nvSpPr>
      <dsp:spPr>
        <a:xfrm>
          <a:off x="1614596" y="133722"/>
          <a:ext cx="5115221" cy="5115221"/>
        </a:xfrm>
        <a:prstGeom prst="circularArrow">
          <a:avLst>
            <a:gd name="adj1" fmla="val 5085"/>
            <a:gd name="adj2" fmla="val 327528"/>
            <a:gd name="adj3" fmla="val 1472472"/>
            <a:gd name="adj4" fmla="val 19800000"/>
            <a:gd name="adj5" fmla="val 5932"/>
          </a:avLst>
        </a:prstGeom>
        <a:solidFill>
          <a:schemeClr val="accent3">
            <a:hueOff val="0"/>
            <a:satOff val="0"/>
            <a:lumOff val="0"/>
            <a:alphaOff val="0"/>
          </a:schemeClr>
        </a:solidFill>
        <a:ln>
          <a:solidFill>
            <a:schemeClr val="tx1"/>
          </a:solidFill>
        </a:ln>
        <a:effectLst/>
      </dsp:spPr>
      <dsp:style>
        <a:lnRef idx="0">
          <a:scrgbClr r="0" g="0" b="0"/>
        </a:lnRef>
        <a:fillRef idx="1">
          <a:scrgbClr r="0" g="0" b="0"/>
        </a:fillRef>
        <a:effectRef idx="0">
          <a:scrgbClr r="0" g="0" b="0"/>
        </a:effectRef>
        <a:fontRef idx="minor">
          <a:schemeClr val="lt1"/>
        </a:fontRef>
      </dsp:style>
    </dsp:sp>
    <dsp:sp modelId="{4CEC77D6-1D45-8C47-98A0-950E5805B1BD}">
      <dsp:nvSpPr>
        <dsp:cNvPr id="0" name=""/>
        <dsp:cNvSpPr/>
      </dsp:nvSpPr>
      <dsp:spPr>
        <a:xfrm>
          <a:off x="1560409" y="227465"/>
          <a:ext cx="5115221" cy="5115221"/>
        </a:xfrm>
        <a:prstGeom prst="circularArrow">
          <a:avLst>
            <a:gd name="adj1" fmla="val 5085"/>
            <a:gd name="adj2" fmla="val 327528"/>
            <a:gd name="adj3" fmla="val 5072221"/>
            <a:gd name="adj4" fmla="val 1800000"/>
            <a:gd name="adj5" fmla="val 5932"/>
          </a:avLst>
        </a:prstGeom>
        <a:solidFill>
          <a:schemeClr val="accent4">
            <a:hueOff val="0"/>
            <a:satOff val="0"/>
            <a:lumOff val="0"/>
            <a:alphaOff val="0"/>
          </a:schemeClr>
        </a:solidFill>
        <a:ln>
          <a:solidFill>
            <a:schemeClr val="tx1"/>
          </a:solidFill>
        </a:ln>
        <a:effectLst/>
      </dsp:spPr>
      <dsp:style>
        <a:lnRef idx="0">
          <a:scrgbClr r="0" g="0" b="0"/>
        </a:lnRef>
        <a:fillRef idx="1">
          <a:scrgbClr r="0" g="0" b="0"/>
        </a:fillRef>
        <a:effectRef idx="0">
          <a:scrgbClr r="0" g="0" b="0"/>
        </a:effectRef>
        <a:fontRef idx="minor">
          <a:schemeClr val="lt1"/>
        </a:fontRef>
      </dsp:style>
    </dsp:sp>
    <dsp:sp modelId="{8AA8F6FE-9F9A-A040-8C17-17A16108C948}">
      <dsp:nvSpPr>
        <dsp:cNvPr id="0" name=""/>
        <dsp:cNvSpPr/>
      </dsp:nvSpPr>
      <dsp:spPr>
        <a:xfrm>
          <a:off x="1452368" y="227465"/>
          <a:ext cx="5115221" cy="5115221"/>
        </a:xfrm>
        <a:prstGeom prst="circularArrow">
          <a:avLst>
            <a:gd name="adj1" fmla="val 5085"/>
            <a:gd name="adj2" fmla="val 327528"/>
            <a:gd name="adj3" fmla="val 8672472"/>
            <a:gd name="adj4" fmla="val 5400251"/>
            <a:gd name="adj5" fmla="val 5932"/>
          </a:avLst>
        </a:prstGeom>
        <a:solidFill>
          <a:schemeClr val="accent5">
            <a:hueOff val="0"/>
            <a:satOff val="0"/>
            <a:lumOff val="0"/>
            <a:alphaOff val="0"/>
          </a:schemeClr>
        </a:solidFill>
        <a:ln>
          <a:solidFill>
            <a:schemeClr val="tx1"/>
          </a:solidFill>
        </a:ln>
        <a:effectLst/>
      </dsp:spPr>
      <dsp:style>
        <a:lnRef idx="0">
          <a:scrgbClr r="0" g="0" b="0"/>
        </a:lnRef>
        <a:fillRef idx="1">
          <a:scrgbClr r="0" g="0" b="0"/>
        </a:fillRef>
        <a:effectRef idx="0">
          <a:scrgbClr r="0" g="0" b="0"/>
        </a:effectRef>
        <a:fontRef idx="minor">
          <a:schemeClr val="lt1"/>
        </a:fontRef>
      </dsp:style>
    </dsp:sp>
    <dsp:sp modelId="{9FF88DF4-DC0B-544A-ADBC-E43CF4CDD703}">
      <dsp:nvSpPr>
        <dsp:cNvPr id="0" name=""/>
        <dsp:cNvSpPr/>
      </dsp:nvSpPr>
      <dsp:spPr>
        <a:xfrm>
          <a:off x="1398182" y="133722"/>
          <a:ext cx="5115221" cy="5115221"/>
        </a:xfrm>
        <a:prstGeom prst="circularArrow">
          <a:avLst>
            <a:gd name="adj1" fmla="val 5085"/>
            <a:gd name="adj2" fmla="val 327528"/>
            <a:gd name="adj3" fmla="val 12272472"/>
            <a:gd name="adj4" fmla="val 9000000"/>
            <a:gd name="adj5" fmla="val 5932"/>
          </a:avLst>
        </a:prstGeom>
        <a:solidFill>
          <a:schemeClr val="accent6">
            <a:hueOff val="0"/>
            <a:satOff val="0"/>
            <a:lumOff val="0"/>
            <a:alphaOff val="0"/>
          </a:schemeClr>
        </a:solidFill>
        <a:ln>
          <a:solidFill>
            <a:schemeClr val="tx1"/>
          </a:solidFill>
        </a:ln>
        <a:effectLst/>
      </dsp:spPr>
      <dsp:style>
        <a:lnRef idx="0">
          <a:scrgbClr r="0" g="0" b="0"/>
        </a:lnRef>
        <a:fillRef idx="1">
          <a:scrgbClr r="0" g="0" b="0"/>
        </a:fillRef>
        <a:effectRef idx="0">
          <a:scrgbClr r="0" g="0" b="0"/>
        </a:effectRef>
        <a:fontRef idx="minor">
          <a:schemeClr val="lt1"/>
        </a:fontRef>
      </dsp:style>
    </dsp:sp>
    <dsp:sp modelId="{9692EB14-E350-674A-A9F8-6794B4AD9D7C}">
      <dsp:nvSpPr>
        <dsp:cNvPr id="0" name=""/>
        <dsp:cNvSpPr/>
      </dsp:nvSpPr>
      <dsp:spPr>
        <a:xfrm>
          <a:off x="1351640" y="-17963"/>
          <a:ext cx="5115221" cy="5115221"/>
        </a:xfrm>
        <a:prstGeom prst="circularArrow">
          <a:avLst>
            <a:gd name="adj1" fmla="val 5085"/>
            <a:gd name="adj2" fmla="val 327528"/>
            <a:gd name="adj3" fmla="val 15872221"/>
            <a:gd name="adj4" fmla="val 12600000"/>
            <a:gd name="adj5" fmla="val 5932"/>
          </a:avLst>
        </a:prstGeom>
        <a:solidFill>
          <a:srgbClr val="FF0000"/>
        </a:solidFill>
        <a:ln>
          <a:solidFill>
            <a:schemeClr val="tx1"/>
          </a:solidFill>
        </a:ln>
        <a:effectLst/>
      </dsp:spPr>
      <dsp:style>
        <a:lnRef idx="0">
          <a:scrgbClr r="0" g="0" b="0"/>
        </a:lnRef>
        <a:fillRef idx="1">
          <a:scrgbClr r="0" g="0" b="0"/>
        </a:fillRef>
        <a:effectRef idx="0">
          <a:scrgbClr r="0" g="0" b="0"/>
        </a:effectRef>
        <a:fontRef idx="minor">
          <a:schemeClr val="lt1"/>
        </a:fontRef>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D01010-7CD7-4367-AD78-036A666982CF}">
      <dsp:nvSpPr>
        <dsp:cNvPr id="0" name=""/>
        <dsp:cNvSpPr/>
      </dsp:nvSpPr>
      <dsp:spPr>
        <a:xfrm>
          <a:off x="0" y="0"/>
          <a:ext cx="6095999" cy="4064000"/>
        </a:xfrm>
        <a:prstGeom prst="ellipse">
          <a:avLst/>
        </a:prstGeom>
        <a:solidFill>
          <a:srgbClr val="E4CEE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ctr" defTabSz="1066800">
            <a:lnSpc>
              <a:spcPct val="90000"/>
            </a:lnSpc>
            <a:spcBef>
              <a:spcPct val="0"/>
            </a:spcBef>
            <a:spcAft>
              <a:spcPct val="35000"/>
            </a:spcAft>
            <a:buNone/>
          </a:pPr>
          <a:endParaRPr lang="en-GB" sz="3600" kern="1200" dirty="0"/>
        </a:p>
      </dsp:txBody>
      <dsp:txXfrm>
        <a:off x="1447800" y="304800"/>
        <a:ext cx="3200400" cy="690880"/>
      </dsp:txXfrm>
    </dsp:sp>
    <dsp:sp modelId="{563551A6-890A-4FB9-939A-032B120E203B}">
      <dsp:nvSpPr>
        <dsp:cNvPr id="0" name=""/>
        <dsp:cNvSpPr/>
      </dsp:nvSpPr>
      <dsp:spPr>
        <a:xfrm>
          <a:off x="1232336" y="1452885"/>
          <a:ext cx="3631326" cy="2108210"/>
        </a:xfrm>
        <a:prstGeom prst="ellipse">
          <a:avLst/>
        </a:prstGeom>
        <a:solidFill>
          <a:srgbClr val="C08EC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endParaRPr lang="en-GB" sz="1600" kern="1200" dirty="0"/>
        </a:p>
        <a:p>
          <a:pPr marL="0" lvl="0" indent="0" algn="ctr" defTabSz="711200">
            <a:lnSpc>
              <a:spcPct val="90000"/>
            </a:lnSpc>
            <a:spcBef>
              <a:spcPct val="0"/>
            </a:spcBef>
            <a:spcAft>
              <a:spcPct val="35000"/>
            </a:spcAft>
            <a:buNone/>
          </a:pPr>
          <a:endParaRPr lang="en-GB" sz="1600" kern="1200" dirty="0"/>
        </a:p>
        <a:p>
          <a:pPr marL="0" lvl="0" indent="0" algn="ctr" defTabSz="711200">
            <a:lnSpc>
              <a:spcPct val="90000"/>
            </a:lnSpc>
            <a:spcBef>
              <a:spcPct val="0"/>
            </a:spcBef>
            <a:spcAft>
              <a:spcPct val="35000"/>
            </a:spcAft>
            <a:buNone/>
          </a:pPr>
          <a:r>
            <a:rPr lang="en-GB" sz="2000" kern="1200" dirty="0"/>
            <a:t>VRN Central Team </a:t>
          </a:r>
        </a:p>
      </dsp:txBody>
      <dsp:txXfrm>
        <a:off x="1764132" y="1979937"/>
        <a:ext cx="2567735" cy="1054105"/>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558D1E-2587-42ED-B9CC-DBF43EA123CD}">
      <dsp:nvSpPr>
        <dsp:cNvPr id="0" name=""/>
        <dsp:cNvSpPr/>
      </dsp:nvSpPr>
      <dsp:spPr>
        <a:xfrm>
          <a:off x="304718" y="240677"/>
          <a:ext cx="3501702" cy="2101021"/>
        </a:xfrm>
        <a:prstGeom prst="rect">
          <a:avLst/>
        </a:prstGeom>
        <a:solidFill>
          <a:srgbClr val="82C41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GB" sz="2600" kern="1200" dirty="0"/>
            <a:t>Improve our understanding of violence locally &amp; it’s root causes  </a:t>
          </a:r>
        </a:p>
      </dsp:txBody>
      <dsp:txXfrm>
        <a:off x="304718" y="240677"/>
        <a:ext cx="3501702" cy="2101021"/>
      </dsp:txXfrm>
    </dsp:sp>
    <dsp:sp modelId="{D3DFEDBC-D7DA-4382-92BD-E5A2540493C0}">
      <dsp:nvSpPr>
        <dsp:cNvPr id="0" name=""/>
        <dsp:cNvSpPr/>
      </dsp:nvSpPr>
      <dsp:spPr>
        <a:xfrm>
          <a:off x="4011935" y="248934"/>
          <a:ext cx="3501702" cy="2101021"/>
        </a:xfrm>
        <a:prstGeom prst="rect">
          <a:avLst/>
        </a:prstGeom>
        <a:solidFill>
          <a:srgbClr val="C2080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GB" sz="2600" kern="1200" dirty="0"/>
            <a:t>Develop &amp; share models of effectiveness </a:t>
          </a:r>
        </a:p>
      </dsp:txBody>
      <dsp:txXfrm>
        <a:off x="4011935" y="248934"/>
        <a:ext cx="3501702" cy="2101021"/>
      </dsp:txXfrm>
    </dsp:sp>
    <dsp:sp modelId="{EAE4203C-A327-4826-9ACD-AF58C88F3175}">
      <dsp:nvSpPr>
        <dsp:cNvPr id="0" name=""/>
        <dsp:cNvSpPr/>
      </dsp:nvSpPr>
      <dsp:spPr>
        <a:xfrm>
          <a:off x="7703746" y="248934"/>
          <a:ext cx="3501702" cy="2101021"/>
        </a:xfrm>
        <a:prstGeom prst="rect">
          <a:avLst/>
        </a:prstGeom>
        <a:solidFill>
          <a:srgbClr val="82115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GB" sz="2600" kern="1200" dirty="0"/>
            <a:t>Understand our collective strengths &amp; current gaps</a:t>
          </a:r>
        </a:p>
      </dsp:txBody>
      <dsp:txXfrm>
        <a:off x="7703746" y="248934"/>
        <a:ext cx="3501702" cy="2101021"/>
      </dsp:txXfrm>
    </dsp:sp>
    <dsp:sp modelId="{E87F0640-02BA-41E0-A0D6-03AADA6A43A9}">
      <dsp:nvSpPr>
        <dsp:cNvPr id="0" name=""/>
        <dsp:cNvSpPr/>
      </dsp:nvSpPr>
      <dsp:spPr>
        <a:xfrm>
          <a:off x="304718" y="2545575"/>
          <a:ext cx="3501702" cy="2101021"/>
        </a:xfrm>
        <a:prstGeom prst="rect">
          <a:avLst/>
        </a:prstGeom>
        <a:solidFill>
          <a:srgbClr val="2DABC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GB" sz="2600" kern="1200" dirty="0"/>
            <a:t>Ensure communities &amp; those most affected by violence are fully involved </a:t>
          </a:r>
        </a:p>
      </dsp:txBody>
      <dsp:txXfrm>
        <a:off x="304718" y="2545575"/>
        <a:ext cx="3501702" cy="2101021"/>
      </dsp:txXfrm>
    </dsp:sp>
    <dsp:sp modelId="{522615FB-C181-41B9-890C-E73E0EA4C2D1}">
      <dsp:nvSpPr>
        <dsp:cNvPr id="0" name=""/>
        <dsp:cNvSpPr/>
      </dsp:nvSpPr>
      <dsp:spPr>
        <a:xfrm>
          <a:off x="4011935" y="2541877"/>
          <a:ext cx="3501702" cy="2101021"/>
        </a:xfrm>
        <a:prstGeom prst="rect">
          <a:avLst/>
        </a:prstGeom>
        <a:solidFill>
          <a:srgbClr val="E40A7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en-GB" sz="2600" kern="1200" dirty="0"/>
            <a:t>Develop existing services &amp; test new ones </a:t>
          </a:r>
        </a:p>
      </dsp:txBody>
      <dsp:txXfrm>
        <a:off x="4011935" y="2541877"/>
        <a:ext cx="3501702" cy="2101021"/>
      </dsp:txXfrm>
    </dsp:sp>
    <dsp:sp modelId="{3BA2E1EC-DAA7-4111-8961-56CCF4A3AE74}">
      <dsp:nvSpPr>
        <dsp:cNvPr id="0" name=""/>
        <dsp:cNvSpPr/>
      </dsp:nvSpPr>
      <dsp:spPr>
        <a:xfrm>
          <a:off x="7698983" y="2536015"/>
          <a:ext cx="3501702" cy="2101021"/>
        </a:xfrm>
        <a:prstGeom prst="rect">
          <a:avLst/>
        </a:prstGeom>
        <a:solidFill>
          <a:srgbClr val="F7990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en-GB" sz="2600" kern="1200" dirty="0"/>
            <a:t>Build momentum &amp; commitment for change through campaigns &amp; distributed leadership</a:t>
          </a:r>
          <a:endParaRPr lang="en-GB" sz="2600" u="sng" kern="1200" dirty="0"/>
        </a:p>
      </dsp:txBody>
      <dsp:txXfrm>
        <a:off x="7698983" y="2536015"/>
        <a:ext cx="3501702" cy="2101021"/>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558D1E-2587-42ED-B9CC-DBF43EA123CD}">
      <dsp:nvSpPr>
        <dsp:cNvPr id="0" name=""/>
        <dsp:cNvSpPr/>
      </dsp:nvSpPr>
      <dsp:spPr>
        <a:xfrm>
          <a:off x="250974" y="130"/>
          <a:ext cx="2631743" cy="1579046"/>
        </a:xfrm>
        <a:prstGeom prst="rect">
          <a:avLst/>
        </a:prstGeom>
        <a:solidFill>
          <a:srgbClr val="82C41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GB" sz="2100" kern="1200" dirty="0"/>
            <a:t>New Violence Intervention Project in A&amp;E</a:t>
          </a:r>
        </a:p>
      </dsp:txBody>
      <dsp:txXfrm>
        <a:off x="250974" y="130"/>
        <a:ext cx="2631743" cy="1579046"/>
      </dsp:txXfrm>
    </dsp:sp>
    <dsp:sp modelId="{D3DFEDBC-D7DA-4382-92BD-E5A2540493C0}">
      <dsp:nvSpPr>
        <dsp:cNvPr id="0" name=""/>
        <dsp:cNvSpPr/>
      </dsp:nvSpPr>
      <dsp:spPr>
        <a:xfrm>
          <a:off x="3145892" y="130"/>
          <a:ext cx="2631743" cy="1579046"/>
        </a:xfrm>
        <a:prstGeom prst="rect">
          <a:avLst/>
        </a:prstGeom>
        <a:solidFill>
          <a:srgbClr val="C2080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GB" sz="2100" kern="1200" dirty="0"/>
            <a:t>Adverse Childhood Experiences/Trauma Informed training programme </a:t>
          </a:r>
        </a:p>
      </dsp:txBody>
      <dsp:txXfrm>
        <a:off x="3145892" y="130"/>
        <a:ext cx="2631743" cy="1579046"/>
      </dsp:txXfrm>
    </dsp:sp>
    <dsp:sp modelId="{EAE4203C-A327-4826-9ACD-AF58C88F3175}">
      <dsp:nvSpPr>
        <dsp:cNvPr id="0" name=""/>
        <dsp:cNvSpPr/>
      </dsp:nvSpPr>
      <dsp:spPr>
        <a:xfrm>
          <a:off x="6040810" y="130"/>
          <a:ext cx="2631743" cy="1579046"/>
        </a:xfrm>
        <a:prstGeom prst="rect">
          <a:avLst/>
        </a:prstGeom>
        <a:solidFill>
          <a:srgbClr val="82115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GB" sz="2100" kern="1200" dirty="0"/>
            <a:t>Reshaping of Engage, our early intervention offer for young adults </a:t>
          </a:r>
        </a:p>
      </dsp:txBody>
      <dsp:txXfrm>
        <a:off x="6040810" y="130"/>
        <a:ext cx="2631743" cy="1579046"/>
      </dsp:txXfrm>
    </dsp:sp>
    <dsp:sp modelId="{E87F0640-02BA-41E0-A0D6-03AADA6A43A9}">
      <dsp:nvSpPr>
        <dsp:cNvPr id="0" name=""/>
        <dsp:cNvSpPr/>
      </dsp:nvSpPr>
      <dsp:spPr>
        <a:xfrm>
          <a:off x="250974" y="1842351"/>
          <a:ext cx="2631743" cy="1579046"/>
        </a:xfrm>
        <a:prstGeom prst="rect">
          <a:avLst/>
        </a:prstGeom>
        <a:solidFill>
          <a:srgbClr val="2DABC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GB" sz="2100" kern="1200" dirty="0"/>
            <a:t>Grassroots community grant scheme and co-design of community mentoring </a:t>
          </a:r>
        </a:p>
      </dsp:txBody>
      <dsp:txXfrm>
        <a:off x="250974" y="1842351"/>
        <a:ext cx="2631743" cy="1579046"/>
      </dsp:txXfrm>
    </dsp:sp>
    <dsp:sp modelId="{522615FB-C181-41B9-890C-E73E0EA4C2D1}">
      <dsp:nvSpPr>
        <dsp:cNvPr id="0" name=""/>
        <dsp:cNvSpPr/>
      </dsp:nvSpPr>
      <dsp:spPr>
        <a:xfrm>
          <a:off x="3145892" y="1842351"/>
          <a:ext cx="2631743" cy="1579046"/>
        </a:xfrm>
        <a:prstGeom prst="rect">
          <a:avLst/>
        </a:prstGeom>
        <a:solidFill>
          <a:srgbClr val="E40A7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GB" sz="2100" kern="1200" dirty="0"/>
            <a:t>Schools Project</a:t>
          </a:r>
        </a:p>
      </dsp:txBody>
      <dsp:txXfrm>
        <a:off x="3145892" y="1842351"/>
        <a:ext cx="2631743" cy="1579046"/>
      </dsp:txXfrm>
    </dsp:sp>
    <dsp:sp modelId="{3BA2E1EC-DAA7-4111-8961-56CCF4A3AE74}">
      <dsp:nvSpPr>
        <dsp:cNvPr id="0" name=""/>
        <dsp:cNvSpPr/>
      </dsp:nvSpPr>
      <dsp:spPr>
        <a:xfrm>
          <a:off x="6040810" y="1842351"/>
          <a:ext cx="2631743" cy="1579046"/>
        </a:xfrm>
        <a:prstGeom prst="rect">
          <a:avLst/>
        </a:prstGeom>
        <a:solidFill>
          <a:srgbClr val="F7990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GB" sz="2100" kern="1200" dirty="0"/>
            <a:t>Investment</a:t>
          </a:r>
          <a:r>
            <a:rPr lang="en-GB" sz="2100" kern="1200" baseline="0" dirty="0"/>
            <a:t> in Community Leaders </a:t>
          </a:r>
          <a:endParaRPr lang="en-GB" sz="2100" kern="1200" dirty="0"/>
        </a:p>
      </dsp:txBody>
      <dsp:txXfrm>
        <a:off x="6040810" y="1842351"/>
        <a:ext cx="2631743" cy="1579046"/>
      </dsp:txXfrm>
    </dsp:sp>
    <dsp:sp modelId="{3DF7D5FA-1D06-48F4-84A7-051448843253}">
      <dsp:nvSpPr>
        <dsp:cNvPr id="0" name=""/>
        <dsp:cNvSpPr/>
      </dsp:nvSpPr>
      <dsp:spPr>
        <a:xfrm>
          <a:off x="250974" y="3684571"/>
          <a:ext cx="2631743" cy="1579046"/>
        </a:xfrm>
        <a:prstGeom prst="rect">
          <a:avLst/>
        </a:prstGeom>
        <a:solidFill>
          <a:srgbClr val="16086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GB" sz="2100" kern="1200" dirty="0"/>
            <a:t>Street Mediators project </a:t>
          </a:r>
        </a:p>
      </dsp:txBody>
      <dsp:txXfrm>
        <a:off x="250974" y="3684571"/>
        <a:ext cx="2631743" cy="1579046"/>
      </dsp:txXfrm>
    </dsp:sp>
    <dsp:sp modelId="{71844C06-E631-4D30-8F33-A7B3A16AFC7D}">
      <dsp:nvSpPr>
        <dsp:cNvPr id="0" name=""/>
        <dsp:cNvSpPr/>
      </dsp:nvSpPr>
      <dsp:spPr>
        <a:xfrm>
          <a:off x="3145892" y="3684571"/>
          <a:ext cx="2631743" cy="1579046"/>
        </a:xfrm>
        <a:prstGeom prst="rect">
          <a:avLst/>
        </a:prstGeom>
        <a:solidFill>
          <a:srgbClr val="085721"/>
        </a:solidFill>
        <a:ln w="12700" cap="flat" cmpd="sng" algn="ctr">
          <a:solidFill>
            <a:srgbClr val="08572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GB" sz="2100" kern="1200" dirty="0"/>
            <a:t>Scoping of integrated perpetrator programme </a:t>
          </a:r>
        </a:p>
      </dsp:txBody>
      <dsp:txXfrm>
        <a:off x="3145892" y="3684571"/>
        <a:ext cx="2631743" cy="1579046"/>
      </dsp:txXfrm>
    </dsp:sp>
    <dsp:sp modelId="{AA80513D-8BB2-4F50-BF80-C11C2EB9FDF1}">
      <dsp:nvSpPr>
        <dsp:cNvPr id="0" name=""/>
        <dsp:cNvSpPr/>
      </dsp:nvSpPr>
      <dsp:spPr>
        <a:xfrm>
          <a:off x="6040810" y="3684571"/>
          <a:ext cx="2631743" cy="1579046"/>
        </a:xfrm>
        <a:prstGeom prst="rect">
          <a:avLst/>
        </a:prstGeom>
        <a:solidFill>
          <a:srgbClr val="82C41F"/>
        </a:solidFill>
        <a:ln w="12700" cap="flat" cmpd="sng" algn="ctr">
          <a:solidFill>
            <a:srgbClr val="82C41F"/>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GB" sz="2100" kern="1200" dirty="0"/>
            <a:t>New partnerships (for example, The Curve) </a:t>
          </a:r>
        </a:p>
      </dsp:txBody>
      <dsp:txXfrm>
        <a:off x="6040810" y="3684571"/>
        <a:ext cx="2631743" cy="1579046"/>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7.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8.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0E48AE-A35A-4A39-85C1-7E6A5EC98E86}" type="datetimeFigureOut">
              <a:rPr lang="en-GB" smtClean="0"/>
              <a:t>19/12/2019</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D37C2FE-EEB9-4B2E-B4E5-FBEE66FF0C0A}" type="slidenum">
              <a:rPr lang="en-GB" smtClean="0"/>
              <a:t>‹#›</a:t>
            </a:fld>
            <a:endParaRPr lang="en-GB"/>
          </a:p>
        </p:txBody>
      </p:sp>
    </p:spTree>
    <p:extLst>
      <p:ext uri="{BB962C8B-B14F-4D97-AF65-F5344CB8AC3E}">
        <p14:creationId xmlns:p14="http://schemas.microsoft.com/office/powerpoint/2010/main" val="11950765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28EE156-D466-4F89-8BAA-157FF9EAC1C9}" type="slidenum">
              <a:rPr lang="en-GB" smtClean="0">
                <a:solidFill>
                  <a:prstClr val="black"/>
                </a:solidFill>
              </a:rPr>
              <a:pPr/>
              <a:t>5</a:t>
            </a:fld>
            <a:endParaRPr lang="en-GB">
              <a:solidFill>
                <a:prstClr val="black"/>
              </a:solidFill>
            </a:endParaRPr>
          </a:p>
        </p:txBody>
      </p:sp>
    </p:spTree>
    <p:extLst>
      <p:ext uri="{BB962C8B-B14F-4D97-AF65-F5344CB8AC3E}">
        <p14:creationId xmlns:p14="http://schemas.microsoft.com/office/powerpoint/2010/main" val="1332301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West</a:t>
            </a:r>
            <a:r>
              <a:rPr lang="en-GB" sz="1200" baseline="0" dirty="0"/>
              <a:t> Midlands Police and Schools panels are located in: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Birmingham, Coventry,</a:t>
            </a:r>
            <a:r>
              <a:rPr lang="en-GB" sz="1200" baseline="0" dirty="0"/>
              <a:t> Solihull, Wolverhampton and Sandwell.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aseline="0" dirty="0"/>
              <a:t>Objective of Police and schools panels is to empower schools to play a key role in keeping young people in education and out of the criminal justice system. This approach has established strong effective and efficient joint working relationships between senior decision makers form eth police, educational institutions (i.e. secondary, alternative provision FE and in some areas this has extended to primary schools panel) and partner agencies. Thus, there is consistent and proportionate engagement between police and schools.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aseline="0" dirty="0"/>
              <a:t>Core activities of Police and schools panels include: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aseline="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a:t>Early intervention, prevention and diversion of young people at risk of offending or criminal exploitation</a:t>
            </a:r>
            <a:r>
              <a:rPr lang="en-GB" sz="1200" b="1" dirty="0"/>
              <a:t> </a:t>
            </a:r>
            <a:r>
              <a:rPr lang="en-GB" sz="1200" dirty="0"/>
              <a:t>via the two-way data sharing agreement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a:t>Accountability and strategic over-sight of the work of neighbourhood police teams in schools and response ‘health check’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a:t>Sharing with schools free resources and offers of support, both from West Midlands Police and external partners</a:t>
            </a:r>
            <a:endParaRPr lang="en-GB" sz="120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aseline="0" dirty="0"/>
              <a:t>Some feedback from schools and partners includes: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aseline="0" dirty="0"/>
          </a:p>
          <a:p>
            <a:pPr marL="0" lvl="0" indent="0" eaLnBrk="0" fontAlgn="base" hangingPunct="0">
              <a:spcBef>
                <a:spcPct val="0"/>
              </a:spcBef>
              <a:spcAft>
                <a:spcPct val="0"/>
              </a:spcAft>
              <a:buNone/>
            </a:pPr>
            <a:r>
              <a:rPr lang="en-GB" altLang="en-US" sz="1200" i="1" dirty="0">
                <a:ea typeface="Times New Roman" panose="02020603050405020304" pitchFamily="18" charset="0"/>
                <a:cs typeface="Arial" panose="020B0604020202020204" pitchFamily="34" charset="0"/>
              </a:rPr>
              <a:t>“In 18 years as a Head teacher, this is the first time - through working in this panel - that I’ve been able to work with the police for the benefit of the young people in our area.”</a:t>
            </a:r>
            <a:endParaRPr lang="en-GB" altLang="en-US" sz="1200" dirty="0"/>
          </a:p>
          <a:p>
            <a:pPr marL="0" lvl="0" indent="0" eaLnBrk="0" fontAlgn="base" hangingPunct="0">
              <a:spcBef>
                <a:spcPct val="0"/>
              </a:spcBef>
              <a:spcAft>
                <a:spcPct val="0"/>
              </a:spcAft>
              <a:buNone/>
            </a:pPr>
            <a:endParaRPr lang="en-GB" altLang="en-US" sz="1100" dirty="0">
              <a:ea typeface="Times New Roman" panose="02020603050405020304" pitchFamily="18" charset="0"/>
              <a:cs typeface="Arial" panose="020B0604020202020204" pitchFamily="34" charset="0"/>
            </a:endParaRPr>
          </a:p>
          <a:p>
            <a:pPr marL="0" lvl="0" indent="0" eaLnBrk="0" fontAlgn="base" hangingPunct="0">
              <a:spcBef>
                <a:spcPct val="0"/>
              </a:spcBef>
              <a:spcAft>
                <a:spcPct val="0"/>
              </a:spcAft>
              <a:buNone/>
            </a:pPr>
            <a:r>
              <a:rPr lang="en-GB" altLang="en-US" sz="1100" dirty="0">
                <a:ea typeface="Times New Roman" panose="02020603050405020304" pitchFamily="18" charset="0"/>
                <a:cs typeface="Arial" panose="020B0604020202020204" pitchFamily="34" charset="0"/>
              </a:rPr>
              <a:t>Jim Foley, Head Teacher, St Thomas Aquinas School and Chair of Northfield Constituency Schools and Police Panel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indent="0">
              <a:buNone/>
            </a:pPr>
            <a:r>
              <a:rPr lang="en-GB" sz="1200" i="1" dirty="0"/>
              <a:t>“The school’s work to keep students safe and secure is </a:t>
            </a:r>
            <a:r>
              <a:rPr lang="en-GB" sz="1200" b="1" i="1" dirty="0"/>
              <a:t>outstanding</a:t>
            </a:r>
            <a:r>
              <a:rPr lang="en-GB" sz="1200" i="1" dirty="0"/>
              <a:t>. Students say they feel safe in school. The school works effectively with a range of external agencies. For example, school staff are part of the local police panel, so they are aware of any student in the community who may be at risk and are able to provide specific support.”</a:t>
            </a:r>
            <a:endParaRPr lang="en-GB" sz="1200" dirty="0"/>
          </a:p>
          <a:p>
            <a:pPr marL="0" indent="0">
              <a:buNone/>
            </a:pPr>
            <a:endParaRPr lang="en-GB" sz="1100" dirty="0"/>
          </a:p>
          <a:p>
            <a:pPr marL="0" indent="0">
              <a:buNone/>
            </a:pPr>
            <a:r>
              <a:rPr lang="en-GB" sz="1100" dirty="0"/>
              <a:t>Source: OFSTED Inspection report </a:t>
            </a:r>
          </a:p>
          <a:p>
            <a:pPr marL="0" indent="0">
              <a:buNone/>
            </a:pPr>
            <a:endParaRPr lang="en-GB" sz="1100" i="1" dirty="0"/>
          </a:p>
          <a:p>
            <a:pPr marL="0" indent="0">
              <a:buNone/>
            </a:pPr>
            <a:r>
              <a:rPr lang="en-GB" sz="1100" i="1" dirty="0"/>
              <a:t>“I just wanted to say the work you guys do at these police and school panels is amazing…I think the panels are a brilliant idea and concept and obviously only works with the schools’ involvement and honesty but the relationship it encourages between police and schools is an incredible one…I really admire the work you guys do for youth and  community…”</a:t>
            </a:r>
          </a:p>
          <a:p>
            <a:pPr marL="0" indent="0">
              <a:buNone/>
            </a:pPr>
            <a:endParaRPr lang="en-GB" sz="1100" b="1" i="1" dirty="0"/>
          </a:p>
          <a:p>
            <a:pPr marL="0" indent="0">
              <a:buNone/>
            </a:pPr>
            <a:r>
              <a:rPr lang="en-GB" sz="1050" dirty="0"/>
              <a:t>Natalie Cox - commissioned by the PCC to deliver stop &amp; search workshops to young people</a:t>
            </a:r>
          </a:p>
          <a:p>
            <a:pPr marL="0" indent="0">
              <a:buNone/>
            </a:pPr>
            <a:r>
              <a:rPr lang="en-GB" sz="1100" dirty="0"/>
              <a:t>Turves Green Boys’ School</a:t>
            </a:r>
          </a:p>
          <a:p>
            <a:pPr marL="0" indent="0">
              <a:buNone/>
            </a:pPr>
            <a:endParaRPr lang="en-GB" sz="1100" dirty="0"/>
          </a:p>
          <a:p>
            <a:pPr marL="0" indent="0">
              <a:buNone/>
            </a:pPr>
            <a:r>
              <a:rPr lang="en-GB" sz="1100" dirty="0"/>
              <a:t>Case </a:t>
            </a:r>
            <a:r>
              <a:rPr lang="en-GB" sz="1100" dirty="0" err="1"/>
              <a:t>studys</a:t>
            </a:r>
            <a:r>
              <a:rPr lang="en-GB" sz="1100" baseline="0" dirty="0"/>
              <a:t> include:</a:t>
            </a:r>
          </a:p>
          <a:p>
            <a:pPr marL="0" indent="0">
              <a:buNone/>
            </a:pPr>
            <a:endParaRPr lang="en-GB" sz="110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dirty="0"/>
              <a:t>A pupil appeared on the database having been involved in a serious assault of an older, very‐vulnerable student. The Head Teacher spoke to him about the incident, and telephoned his mother to get clarity on the situation. The Head Teacher learned that the pupil’s father had died of leukaemia, shortly before he arrived at the school; this is something that the school were not aware of previously. The Head Teacher put him on report, offered him support and ensured that the school monitored his behaviour much more closely. The Head Teacher reported back, </a:t>
            </a:r>
            <a:r>
              <a:rPr lang="en-GB" sz="1100" i="1" dirty="0"/>
              <a:t>“I'm delighted to say when I was seeing students to celebrate their success this year; for the first time [Child A] was amongst their number. He has turned his classroom behaviour around and managed to gain 100 commendations, something not achieved by the vast majority of pupils. He was really very pleased!”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100" i="1" dirty="0"/>
          </a:p>
          <a:p>
            <a:r>
              <a:rPr lang="en-GB" sz="1100" b="1" dirty="0"/>
              <a:t>Missing/Absent data empowers schools to identify YP at risk of CCE, CSE </a:t>
            </a:r>
          </a:p>
          <a:p>
            <a:pPr lvl="0"/>
            <a:r>
              <a:rPr lang="en-GB" sz="1100" i="1" dirty="0"/>
              <a:t>“It may seem ‘small’, but it has been very significant for 3 young people and their mother. A student at KNBS in Year 9, with an exemplary record in school; hard working, polite and achieving well featured on an ASB Police Panel spreadsheet during the latter part of 2017. He was recorded as missing then returned. As a school we spoke to the boy who explained the reasons for going missing, which was a family row. We also spoke to his mother who was very defensive but did verify the situation. Over the next fortnight, as a school we liaised with the primary school where two younger siblings attend. There were concerns regards how mother was presenting. Through further meetings with mother it materialised that she was experiencing D.V. The young man at KNBS was immediately placed with paternal aunt. A Section 17 plan was established for the family, this has resulted in the DV perpetrator moving out of the family home and contact arrangements put in place for the younger siblings. Our student is on a CIN plan, still residing with his aunt and attending KNBS. He is far happier and more importantly, safe. He has regular contact with our student social worker and school nurse. His step father is now attending a DV perpetrators course. Mother is on the Freedom project and a referral has been made to the SWEET project for parenting support.”</a:t>
            </a:r>
            <a:endParaRPr lang="en-GB" sz="1100" b="1" i="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100" i="1" dirty="0"/>
          </a:p>
          <a:p>
            <a:pPr marL="0" indent="0">
              <a:buNone/>
            </a:pPr>
            <a:r>
              <a:rPr lang="en-GB" sz="1100" b="1" dirty="0"/>
              <a:t>Recidivism Rates:</a:t>
            </a:r>
          </a:p>
          <a:p>
            <a:r>
              <a:rPr lang="en-GB" sz="1200" kern="1200" dirty="0">
                <a:solidFill>
                  <a:schemeClr val="tx1"/>
                </a:solidFill>
                <a:effectLst/>
                <a:latin typeface="+mn-lt"/>
                <a:ea typeface="+mn-ea"/>
                <a:cs typeface="+mn-cs"/>
              </a:rPr>
              <a:t>As we close off year 7 and prepare for the start of year 8 we have the opportunity to review data from the last 7 years, to see how the work of the 9 district panels sits alongside the recidivism rates (on a district by district level, against a benchmark of citywide performance). </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Reducing recidivism is multi-faceted, with many influencing factors. Whilst the panels cannot lay claim to reductions, the work of the panels can be tracked over time to draw clearer data inferences. </a:t>
            </a:r>
          </a:p>
          <a:p>
            <a:pPr marL="0" indent="0">
              <a:buNone/>
            </a:pPr>
            <a:endParaRPr lang="en-GB" sz="1100" b="1" dirty="0"/>
          </a:p>
          <a:p>
            <a:endParaRPr lang="en-GB" dirty="0"/>
          </a:p>
        </p:txBody>
      </p:sp>
      <p:sp>
        <p:nvSpPr>
          <p:cNvPr id="4" name="Slide Number Placeholder 3"/>
          <p:cNvSpPr>
            <a:spLocks noGrp="1"/>
          </p:cNvSpPr>
          <p:nvPr>
            <p:ph type="sldNum" sz="quarter" idx="10"/>
          </p:nvPr>
        </p:nvSpPr>
        <p:spPr/>
        <p:txBody>
          <a:bodyPr/>
          <a:lstStyle/>
          <a:p>
            <a:fld id="{328EE156-D466-4F89-8BAA-157FF9EAC1C9}" type="slidenum">
              <a:rPr lang="en-GB" smtClean="0">
                <a:solidFill>
                  <a:prstClr val="black"/>
                </a:solidFill>
              </a:rPr>
              <a:pPr/>
              <a:t>18</a:t>
            </a:fld>
            <a:endParaRPr lang="en-GB">
              <a:solidFill>
                <a:prstClr val="black"/>
              </a:solidFill>
            </a:endParaRPr>
          </a:p>
        </p:txBody>
      </p:sp>
    </p:spTree>
    <p:extLst>
      <p:ext uri="{BB962C8B-B14F-4D97-AF65-F5344CB8AC3E}">
        <p14:creationId xmlns:p14="http://schemas.microsoft.com/office/powerpoint/2010/main" val="4039740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Life or knife</a:t>
            </a:r>
          </a:p>
          <a:p>
            <a:endParaRPr lang="en-GB" dirty="0"/>
          </a:p>
          <a:p>
            <a:r>
              <a:rPr lang="en-GB" sz="1200" b="0" i="0" kern="1200" dirty="0">
                <a:solidFill>
                  <a:schemeClr val="tx1"/>
                </a:solidFill>
                <a:effectLst/>
                <a:latin typeface="+mn-lt"/>
                <a:ea typeface="+mn-ea"/>
                <a:cs typeface="+mn-cs"/>
              </a:rPr>
              <a:t>The #</a:t>
            </a:r>
            <a:r>
              <a:rPr lang="en-GB" sz="1200" b="0" i="0" kern="1200" dirty="0" err="1">
                <a:solidFill>
                  <a:schemeClr val="tx1"/>
                </a:solidFill>
                <a:effectLst/>
                <a:latin typeface="+mn-lt"/>
                <a:ea typeface="+mn-ea"/>
                <a:cs typeface="+mn-cs"/>
              </a:rPr>
              <a:t>lifeorknife</a:t>
            </a:r>
            <a:r>
              <a:rPr lang="en-GB" sz="1200" b="0" i="0" kern="1200" dirty="0">
                <a:solidFill>
                  <a:schemeClr val="tx1"/>
                </a:solidFill>
                <a:effectLst/>
                <a:latin typeface="+mn-lt"/>
                <a:ea typeface="+mn-ea"/>
                <a:cs typeface="+mn-cs"/>
              </a:rPr>
              <a:t> campaign, which has been informed by the region’s schoolchildren, teachers, police officers, doctors, paramedics and members of the Police and Crime Commissioner’s Youth Commission, encourages children to talk about knife crime with parents, teachers and peers. </a:t>
            </a:r>
          </a:p>
          <a:p>
            <a:br>
              <a:rPr lang="en-GB" dirty="0"/>
            </a:br>
            <a:r>
              <a:rPr lang="en-GB" sz="1200" b="0" i="0" kern="1200" dirty="0">
                <a:solidFill>
                  <a:schemeClr val="tx1"/>
                </a:solidFill>
                <a:effectLst/>
                <a:latin typeface="+mn-lt"/>
                <a:ea typeface="+mn-ea"/>
                <a:cs typeface="+mn-cs"/>
              </a:rPr>
              <a:t>The campaign is aimed at children aged 14-16 and is split into three main parts.</a:t>
            </a:r>
          </a:p>
          <a:p>
            <a:r>
              <a:rPr lang="en-GB" sz="1200" b="0" i="0" kern="1200" dirty="0">
                <a:solidFill>
                  <a:schemeClr val="tx1"/>
                </a:solidFill>
                <a:effectLst/>
                <a:latin typeface="+mn-lt"/>
                <a:ea typeface="+mn-ea"/>
                <a:cs typeface="+mn-cs"/>
              </a:rPr>
              <a:t>• Schools talks</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Supporting the PCC funded ‘Precious Lives’ school inputs is a new schools pack that allows PCSOs and police officers to talk to a larger number of schools about knife crime. </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The pack includes hard-hitting facts about knife crime, true stories, a video shot with the support of local paramedics and doctors, charity videos and links to local support agencies</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 A ‘How to talk to your child about knife crime’ video for parents </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Distributed across Facebook, this video is a helpful guide about how to talk to a teenager about this difficult and emotive subject and what to do next.</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 Social media content</a:t>
            </a:r>
          </a:p>
          <a:p>
            <a:endParaRPr lang="en-GB" dirty="0"/>
          </a:p>
          <a:p>
            <a:r>
              <a:rPr lang="en-GB" b="1" dirty="0"/>
              <a:t>Street watch </a:t>
            </a:r>
          </a:p>
          <a:p>
            <a:r>
              <a:rPr lang="en-GB" dirty="0" err="1"/>
              <a:t>Streetwatch</a:t>
            </a:r>
            <a:r>
              <a:rPr lang="en-GB" dirty="0"/>
              <a:t> west midlands started in Jan 2018 and we now have 140 schemes across the whole of West Midlands. Made up of 1200 members of the public and supported by 300 police staff mainly PCSO’s.</a:t>
            </a:r>
          </a:p>
          <a:p>
            <a:endParaRPr lang="en-GB" dirty="0"/>
          </a:p>
          <a:p>
            <a:r>
              <a:rPr lang="en-GB" dirty="0"/>
              <a:t>Community led initiative by the community for the community supported by WMP.  Where members of public volunteer to patrol their locality in small groups to make the area cleaner and safer. Minimum of two hours per month. It is about citizenship, not policing.  </a:t>
            </a:r>
          </a:p>
          <a:p>
            <a:endParaRPr lang="en-GB" dirty="0"/>
          </a:p>
          <a:p>
            <a:r>
              <a:rPr lang="en-GB" dirty="0"/>
              <a:t>Eligibility for any person aged 18-80 years. We now offer colleges opportunity to patrol with students aged 16 and 17 with tutors/lecturers. To get involved email Streetwatch@west-midlands.pnn.police.uk or twitter @</a:t>
            </a:r>
            <a:r>
              <a:rPr lang="en-GB" dirty="0" err="1"/>
              <a:t>streetwatchWM</a:t>
            </a:r>
            <a:r>
              <a:rPr lang="en-GB" dirty="0"/>
              <a:t> </a:t>
            </a:r>
          </a:p>
          <a:p>
            <a:endParaRPr lang="en-GB" dirty="0"/>
          </a:p>
          <a:p>
            <a:r>
              <a:rPr lang="en-GB" b="1" dirty="0"/>
              <a:t>Cadets</a:t>
            </a:r>
          </a:p>
          <a:p>
            <a:endParaRPr lang="en-GB" b="0" dirty="0"/>
          </a:p>
          <a:p>
            <a:r>
              <a:rPr lang="en-GB" sz="1200" b="0" i="0" kern="1200" dirty="0">
                <a:solidFill>
                  <a:schemeClr val="tx1"/>
                </a:solidFill>
                <a:effectLst/>
                <a:latin typeface="+mn-lt"/>
                <a:ea typeface="+mn-ea"/>
                <a:cs typeface="+mn-cs"/>
              </a:rPr>
              <a:t>The new scheme was launched in September 2017 and initially saw the establishment of groups at schools in Birmingham and Sandwell. This was soon followed in Coventry, Dudley, Solihull, Walsall and Wolverhampton.</a:t>
            </a:r>
          </a:p>
          <a:p>
            <a:r>
              <a:rPr lang="en-GB" sz="1200" b="0" i="0" kern="1200" dirty="0">
                <a:solidFill>
                  <a:schemeClr val="tx1"/>
                </a:solidFill>
                <a:effectLst/>
                <a:latin typeface="+mn-lt"/>
                <a:ea typeface="+mn-ea"/>
                <a:cs typeface="+mn-cs"/>
              </a:rPr>
              <a:t>The  scheme recruits 13-17 year olds, from a diverse range of backgrounds, and provides them with unique opportunities to gain experience and insights into the force. Unlike its predecessor, this scheme is not a recruitment tool, but is about creating active citizens, engaging with our communities, and giving our young people opportunities to help others and learn new skills.</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WMP Cadets are provided with a uniform, are organised into groups of up to 30 members, and are expected to attend unit meetings every week during school term time. There is no charge in being a cadet – everything is supplied for free, including the uniform and any trips.</a:t>
            </a:r>
          </a:p>
          <a:p>
            <a:endParaRPr lang="en-GB" b="0" dirty="0"/>
          </a:p>
          <a:p>
            <a:r>
              <a:rPr lang="en-GB" sz="1200" kern="1200" dirty="0">
                <a:solidFill>
                  <a:schemeClr val="tx1"/>
                </a:solidFill>
                <a:effectLst/>
                <a:latin typeface="+mn-lt"/>
                <a:ea typeface="+mn-ea"/>
                <a:cs typeface="+mn-cs"/>
              </a:rPr>
              <a:t>There</a:t>
            </a:r>
            <a:r>
              <a:rPr lang="en-GB" sz="1200" kern="1200" baseline="0" dirty="0">
                <a:solidFill>
                  <a:schemeClr val="tx1"/>
                </a:solidFill>
                <a:effectLst/>
                <a:latin typeface="+mn-lt"/>
                <a:ea typeface="+mn-ea"/>
                <a:cs typeface="+mn-cs"/>
              </a:rPr>
              <a:t> are currently </a:t>
            </a:r>
            <a:r>
              <a:rPr lang="en-GB" sz="1200" kern="1200" dirty="0">
                <a:solidFill>
                  <a:schemeClr val="tx1"/>
                </a:solidFill>
                <a:effectLst/>
                <a:latin typeface="+mn-lt"/>
                <a:ea typeface="+mn-ea"/>
                <a:cs typeface="+mn-cs"/>
              </a:rPr>
              <a:t>10 Cadet units, 55 leaders (14 more leaders going through the recruitment process) and 210 cadets. The expansion continues at a pace. </a:t>
            </a:r>
            <a:endParaRPr lang="en-GB" dirty="0"/>
          </a:p>
          <a:p>
            <a:endParaRPr lang="en-GB" dirty="0"/>
          </a:p>
        </p:txBody>
      </p:sp>
      <p:sp>
        <p:nvSpPr>
          <p:cNvPr id="4" name="Slide Number Placeholder 3"/>
          <p:cNvSpPr>
            <a:spLocks noGrp="1"/>
          </p:cNvSpPr>
          <p:nvPr>
            <p:ph type="sldNum" sz="quarter" idx="10"/>
          </p:nvPr>
        </p:nvSpPr>
        <p:spPr/>
        <p:txBody>
          <a:bodyPr/>
          <a:lstStyle/>
          <a:p>
            <a:fld id="{328EE156-D466-4F89-8BAA-157FF9EAC1C9}" type="slidenum">
              <a:rPr lang="en-GB" smtClean="0">
                <a:solidFill>
                  <a:prstClr val="black"/>
                </a:solidFill>
              </a:rPr>
              <a:pPr/>
              <a:t>20</a:t>
            </a:fld>
            <a:endParaRPr lang="en-GB">
              <a:solidFill>
                <a:prstClr val="black"/>
              </a:solidFill>
            </a:endParaRPr>
          </a:p>
        </p:txBody>
      </p:sp>
    </p:spTree>
    <p:extLst>
      <p:ext uri="{BB962C8B-B14F-4D97-AF65-F5344CB8AC3E}">
        <p14:creationId xmlns:p14="http://schemas.microsoft.com/office/powerpoint/2010/main" val="18586246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28EE156-D466-4F89-8BAA-157FF9EAC1C9}" type="slidenum">
              <a:rPr lang="en-GB" smtClean="0">
                <a:solidFill>
                  <a:prstClr val="black"/>
                </a:solidFill>
              </a:rPr>
              <a:pPr/>
              <a:t>23</a:t>
            </a:fld>
            <a:endParaRPr lang="en-GB">
              <a:solidFill>
                <a:prstClr val="black"/>
              </a:solidFill>
            </a:endParaRPr>
          </a:p>
        </p:txBody>
      </p:sp>
    </p:spTree>
    <p:extLst>
      <p:ext uri="{BB962C8B-B14F-4D97-AF65-F5344CB8AC3E}">
        <p14:creationId xmlns:p14="http://schemas.microsoft.com/office/powerpoint/2010/main" val="5327576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County Lines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County lines is a term used to describe gangs and organised crime networks involved in exporting drugs into one or more importing areas (within the UK) using dedicated mobile phone lines or other form of “deal line”. They are likely to exploit children and vulnerable adults to move (and store) the drugs and money and they will often use coercion, intimidation, violence (including sexual) and weapons.</a:t>
            </a:r>
          </a:p>
          <a:p>
            <a:endParaRPr lang="en-GB" dirty="0"/>
          </a:p>
          <a:p>
            <a:r>
              <a:rPr lang="en-GB" b="1" dirty="0"/>
              <a:t>Victims and Vulnerabilities</a:t>
            </a:r>
          </a:p>
          <a:p>
            <a:r>
              <a:rPr lang="en-GB" b="0" dirty="0"/>
              <a:t>The current county lines business model thrives</a:t>
            </a:r>
            <a:r>
              <a:rPr lang="en-GB" b="0" baseline="0" dirty="0"/>
              <a:t> on the exploitation of vulnerable adults and children to move and deliver their drugs. This enables offenders to maximise their profits and reduce the risk of their criminal activity as it distances them from the supply transactions. Any vulnerability is a potential target, resulting in broad profile of victims of exploitation in county lines offending. </a:t>
            </a:r>
          </a:p>
          <a:p>
            <a:endParaRPr lang="en-GB" b="0" baseline="0" dirty="0"/>
          </a:p>
          <a:p>
            <a:r>
              <a:rPr lang="en-GB" b="0" baseline="0" dirty="0"/>
              <a:t>Data suggests potential victims aged between 11 and 56 years.  However, the majority of referrals relate to victims between 15 and 17 years of old. Individuals in this age group are likely targeted as they provide the level of criminal capability required by the offending model and remain easier to control, exploit and reward than adults.</a:t>
            </a:r>
          </a:p>
          <a:p>
            <a:endParaRPr lang="en-GB" b="0" baseline="0" dirty="0"/>
          </a:p>
          <a:p>
            <a:r>
              <a:rPr lang="en-GB" b="0" dirty="0"/>
              <a:t>Offenders establish contact and build relationships</a:t>
            </a:r>
            <a:r>
              <a:rPr lang="en-GB" b="0" baseline="0" dirty="0"/>
              <a:t> with both male and female subjects before exploitation takes place. This means that children may have been approached before the age of 11 in some cases as offenders seek to build a relationship that may later exploit.</a:t>
            </a:r>
          </a:p>
          <a:p>
            <a:endParaRPr lang="en-GB" b="0" baseline="0" dirty="0"/>
          </a:p>
          <a:p>
            <a:r>
              <a:rPr lang="en-GB" b="0" baseline="0" dirty="0"/>
              <a:t>Children displaying vulnerabilities such as poverty, family breakdowns and intervention by social services, looked after status, frequent missing episodes, behavioural and developmental disorders and exclusion from mainstream schooling are frequently targeted by county lines offenders. It is likely that children displaying such vulnerabilities are attracted by the sense of belonging , inclusion and structure offered by participation in an offending group.</a:t>
            </a:r>
          </a:p>
          <a:p>
            <a:endParaRPr lang="en-GB" b="0" baseline="0" dirty="0"/>
          </a:p>
          <a:p>
            <a:r>
              <a:rPr lang="en-GB" b="0" baseline="0" dirty="0"/>
              <a:t>Children from seemingly stable backgrounds are also targeted by offenders who exploit vulnerabilities such as difficulties with parents and peer groups. Children without a criminal footprint are also targeted in an attempt to reduce attention from law enforcement. </a:t>
            </a:r>
            <a:endParaRPr lang="en-GB" b="0" dirty="0"/>
          </a:p>
          <a:p>
            <a:endParaRPr lang="en-GB" b="1" dirty="0"/>
          </a:p>
        </p:txBody>
      </p:sp>
      <p:sp>
        <p:nvSpPr>
          <p:cNvPr id="4" name="Slide Number Placeholder 3"/>
          <p:cNvSpPr>
            <a:spLocks noGrp="1"/>
          </p:cNvSpPr>
          <p:nvPr>
            <p:ph type="sldNum" sz="quarter" idx="10"/>
          </p:nvPr>
        </p:nvSpPr>
        <p:spPr/>
        <p:txBody>
          <a:bodyPr/>
          <a:lstStyle/>
          <a:p>
            <a:fld id="{328EE156-D466-4F89-8BAA-157FF9EAC1C9}" type="slidenum">
              <a:rPr lang="en-GB" smtClean="0">
                <a:solidFill>
                  <a:prstClr val="black"/>
                </a:solidFill>
              </a:rPr>
              <a:pPr/>
              <a:t>24</a:t>
            </a:fld>
            <a:endParaRPr lang="en-GB">
              <a:solidFill>
                <a:prstClr val="black"/>
              </a:solidFill>
            </a:endParaRPr>
          </a:p>
        </p:txBody>
      </p:sp>
    </p:spTree>
    <p:extLst>
      <p:ext uri="{BB962C8B-B14F-4D97-AF65-F5344CB8AC3E}">
        <p14:creationId xmlns:p14="http://schemas.microsoft.com/office/powerpoint/2010/main" val="22260967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Within</a:t>
            </a:r>
            <a:r>
              <a:rPr lang="en-GB" baseline="0" dirty="0"/>
              <a:t> West Midlands Policing area there are currently in excess of 100 county lines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Left Photo </a:t>
            </a:r>
          </a:p>
          <a:p>
            <a:r>
              <a:rPr lang="en-GB" sz="1200" dirty="0"/>
              <a:t>Locations where West Midlands gangs are having an impact on:</a:t>
            </a:r>
          </a:p>
          <a:p>
            <a:pPr marL="285750" indent="-285750">
              <a:buFont typeface="Arial" panose="020B0604020202020204" pitchFamily="34" charset="0"/>
              <a:buChar char="•"/>
            </a:pPr>
            <a:r>
              <a:rPr lang="en-GB" sz="1200" dirty="0"/>
              <a:t>Scotland</a:t>
            </a:r>
          </a:p>
          <a:p>
            <a:pPr marL="285750" indent="-285750">
              <a:buFont typeface="Arial" panose="020B0604020202020204" pitchFamily="34" charset="0"/>
              <a:buChar char="•"/>
            </a:pPr>
            <a:r>
              <a:rPr lang="en-GB" sz="1200" dirty="0"/>
              <a:t>East Midlands </a:t>
            </a:r>
          </a:p>
          <a:p>
            <a:pPr marL="285750" indent="-285750">
              <a:buFont typeface="Arial" panose="020B0604020202020204" pitchFamily="34" charset="0"/>
              <a:buChar char="•"/>
            </a:pPr>
            <a:r>
              <a:rPr lang="en-GB" sz="1200" dirty="0"/>
              <a:t>Eastern Region </a:t>
            </a:r>
          </a:p>
          <a:p>
            <a:pPr marL="285750" indent="-285750">
              <a:buFont typeface="Arial" panose="020B0604020202020204" pitchFamily="34" charset="0"/>
              <a:buChar char="•"/>
            </a:pPr>
            <a:r>
              <a:rPr lang="en-GB" sz="1200" dirty="0"/>
              <a:t>South East</a:t>
            </a:r>
          </a:p>
          <a:p>
            <a:pPr marL="285750" indent="-285750">
              <a:buFont typeface="Arial" panose="020B0604020202020204" pitchFamily="34" charset="0"/>
              <a:buChar char="•"/>
            </a:pPr>
            <a:r>
              <a:rPr lang="en-GB" sz="1200" dirty="0"/>
              <a:t>South West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Right Photo</a:t>
            </a:r>
            <a:endParaRPr lang="en-GB" dirty="0"/>
          </a:p>
          <a:p>
            <a:r>
              <a:rPr lang="en-GB" dirty="0"/>
              <a:t>Based on a combination of</a:t>
            </a:r>
            <a:r>
              <a:rPr lang="en-GB" baseline="0" dirty="0"/>
              <a:t> the x2 </a:t>
            </a:r>
            <a:r>
              <a:rPr lang="en-GB" dirty="0"/>
              <a:t>returns from the forces</a:t>
            </a:r>
            <a:r>
              <a:rPr lang="en-GB" baseline="0" dirty="0"/>
              <a:t> for the last problem profile – that is, intelligence indicates CL activity is present of has existed in these towns</a:t>
            </a:r>
          </a:p>
          <a:p>
            <a:r>
              <a:rPr lang="en-GB" baseline="0" dirty="0"/>
              <a:t>Predicted towns are based on the common socio demographic and specific location factors.</a:t>
            </a:r>
          </a:p>
          <a:p>
            <a:endParaRPr lang="en-GB" baseline="0" dirty="0"/>
          </a:p>
          <a:p>
            <a:r>
              <a:rPr lang="en-GB" b="1" baseline="0" dirty="0"/>
              <a:t>County Lines Intensification Week </a:t>
            </a:r>
          </a:p>
          <a:p>
            <a:r>
              <a:rPr lang="en-GB" dirty="0"/>
              <a:t>Very productive-widespread activity- VIBE</a:t>
            </a:r>
          </a:p>
          <a:p>
            <a:r>
              <a:rPr lang="en-GB" dirty="0"/>
              <a:t>Regional JIC- locate/SIO/ Financial</a:t>
            </a:r>
          </a:p>
          <a:p>
            <a:r>
              <a:rPr lang="en-GB" dirty="0"/>
              <a:t>Birmingham Children's Trust</a:t>
            </a:r>
          </a:p>
          <a:p>
            <a:r>
              <a:rPr lang="en-GB" dirty="0"/>
              <a:t>Warrants/arrests/ANPR/enforcement Transport hubs &amp; taxi licensing</a:t>
            </a:r>
          </a:p>
          <a:p>
            <a:r>
              <a:rPr lang="en-GB" dirty="0"/>
              <a:t>Dismantled- </a:t>
            </a:r>
            <a:r>
              <a:rPr lang="en-GB" dirty="0" err="1"/>
              <a:t>Alom</a:t>
            </a:r>
            <a:r>
              <a:rPr lang="en-GB" dirty="0"/>
              <a:t> Line</a:t>
            </a:r>
          </a:p>
          <a:p>
            <a:r>
              <a:rPr lang="en-GB" dirty="0"/>
              <a:t>Safeguarding and cuckooed addresses</a:t>
            </a:r>
          </a:p>
          <a:p>
            <a:r>
              <a:rPr lang="en-GB" dirty="0"/>
              <a:t>Awareness raising and partner inputs</a:t>
            </a:r>
          </a:p>
          <a:p>
            <a:r>
              <a:rPr lang="en-GB" dirty="0"/>
              <a:t>Increase in intelligence and CLICM</a:t>
            </a:r>
          </a:p>
          <a:p>
            <a:r>
              <a:rPr lang="en-GB" dirty="0"/>
              <a:t>Right locations/ people/cannabis</a:t>
            </a:r>
          </a:p>
          <a:p>
            <a:endParaRPr lang="en-GB" b="1" dirty="0"/>
          </a:p>
          <a:p>
            <a:r>
              <a:rPr lang="en-GB" b="1" dirty="0"/>
              <a:t>73</a:t>
            </a:r>
            <a:r>
              <a:rPr lang="en-GB" b="1" baseline="0" dirty="0"/>
              <a:t> arrests, 29 warrants, £18550 seized, 12 </a:t>
            </a:r>
            <a:r>
              <a:rPr lang="en-GB" b="1" baseline="0" dirty="0" err="1"/>
              <a:t>veicles</a:t>
            </a:r>
            <a:r>
              <a:rPr lang="en-GB" b="1" baseline="0" dirty="0"/>
              <a:t>, Safeguarded- cuckooed or engaged with 105 people, 54 weapons seized, over 80K worth of drugs, 30 schools input and over 250 joint partner activity and interventions. </a:t>
            </a:r>
            <a:endParaRPr lang="en-GB" b="1" dirty="0"/>
          </a:p>
          <a:p>
            <a:endParaRPr lang="en-GB" dirty="0"/>
          </a:p>
        </p:txBody>
      </p:sp>
      <p:sp>
        <p:nvSpPr>
          <p:cNvPr id="4" name="Slide Number Placeholder 3"/>
          <p:cNvSpPr>
            <a:spLocks noGrp="1"/>
          </p:cNvSpPr>
          <p:nvPr>
            <p:ph type="sldNum" sz="quarter" idx="10"/>
          </p:nvPr>
        </p:nvSpPr>
        <p:spPr/>
        <p:txBody>
          <a:bodyPr/>
          <a:lstStyle/>
          <a:p>
            <a:fld id="{328EE156-D466-4F89-8BAA-157FF9EAC1C9}" type="slidenum">
              <a:rPr lang="en-GB" smtClean="0">
                <a:solidFill>
                  <a:prstClr val="black"/>
                </a:solidFill>
              </a:rPr>
              <a:pPr/>
              <a:t>25</a:t>
            </a:fld>
            <a:endParaRPr lang="en-GB">
              <a:solidFill>
                <a:prstClr val="black"/>
              </a:solidFill>
            </a:endParaRPr>
          </a:p>
        </p:txBody>
      </p:sp>
    </p:spTree>
    <p:extLst>
      <p:ext uri="{BB962C8B-B14F-4D97-AF65-F5344CB8AC3E}">
        <p14:creationId xmlns:p14="http://schemas.microsoft.com/office/powerpoint/2010/main" val="22316235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28EE156-D466-4F89-8BAA-157FF9EAC1C9}" type="slidenum">
              <a:rPr lang="en-GB" smtClean="0">
                <a:solidFill>
                  <a:prstClr val="black"/>
                </a:solidFill>
              </a:rPr>
              <a:pPr/>
              <a:t>26</a:t>
            </a:fld>
            <a:endParaRPr lang="en-GB">
              <a:solidFill>
                <a:prstClr val="black"/>
              </a:solidFill>
            </a:endParaRPr>
          </a:p>
        </p:txBody>
      </p:sp>
    </p:spTree>
    <p:extLst>
      <p:ext uri="{BB962C8B-B14F-4D97-AF65-F5344CB8AC3E}">
        <p14:creationId xmlns:p14="http://schemas.microsoft.com/office/powerpoint/2010/main" val="4999042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B65E55A-083D-3448-BF17-419EEF70CA1E}" type="slidenum">
              <a:rPr lang="en-US" smtClean="0">
                <a:solidFill>
                  <a:prstClr val="black"/>
                </a:solidFill>
              </a:rPr>
              <a:pPr/>
              <a:t>31</a:t>
            </a:fld>
            <a:endParaRPr lang="en-US">
              <a:solidFill>
                <a:prstClr val="black"/>
              </a:solidFill>
            </a:endParaRPr>
          </a:p>
        </p:txBody>
      </p:sp>
    </p:spTree>
    <p:extLst>
      <p:ext uri="{BB962C8B-B14F-4D97-AF65-F5344CB8AC3E}">
        <p14:creationId xmlns:p14="http://schemas.microsoft.com/office/powerpoint/2010/main" val="23083159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823A900-1689-1748-902B-7DFFB150234D}" type="slidenum">
              <a:rPr lang="en-US" smtClean="0">
                <a:solidFill>
                  <a:prstClr val="black"/>
                </a:solidFill>
              </a:rPr>
              <a:pPr/>
              <a:t>48</a:t>
            </a:fld>
            <a:endParaRPr lang="en-US" dirty="0">
              <a:solidFill>
                <a:prstClr val="black"/>
              </a:solidFill>
            </a:endParaRPr>
          </a:p>
        </p:txBody>
      </p:sp>
    </p:spTree>
    <p:extLst>
      <p:ext uri="{BB962C8B-B14F-4D97-AF65-F5344CB8AC3E}">
        <p14:creationId xmlns:p14="http://schemas.microsoft.com/office/powerpoint/2010/main" val="29361086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823A900-1689-1748-902B-7DFFB150234D}" type="slidenum">
              <a:rPr lang="en-US" smtClean="0">
                <a:solidFill>
                  <a:prstClr val="black"/>
                </a:solidFill>
              </a:rPr>
              <a:pPr/>
              <a:t>49</a:t>
            </a:fld>
            <a:endParaRPr lang="en-US" dirty="0">
              <a:solidFill>
                <a:prstClr val="black"/>
              </a:solidFill>
            </a:endParaRPr>
          </a:p>
        </p:txBody>
      </p:sp>
    </p:spTree>
    <p:extLst>
      <p:ext uri="{BB962C8B-B14F-4D97-AF65-F5344CB8AC3E}">
        <p14:creationId xmlns:p14="http://schemas.microsoft.com/office/powerpoint/2010/main" val="39562529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823A900-1689-1748-902B-7DFFB150234D}" type="slidenum">
              <a:rPr lang="en-US" smtClean="0">
                <a:solidFill>
                  <a:prstClr val="black"/>
                </a:solidFill>
              </a:rPr>
              <a:pPr/>
              <a:t>50</a:t>
            </a:fld>
            <a:endParaRPr lang="en-US" dirty="0">
              <a:solidFill>
                <a:prstClr val="black"/>
              </a:solidFill>
            </a:endParaRPr>
          </a:p>
        </p:txBody>
      </p:sp>
    </p:spTree>
    <p:extLst>
      <p:ext uri="{BB962C8B-B14F-4D97-AF65-F5344CB8AC3E}">
        <p14:creationId xmlns:p14="http://schemas.microsoft.com/office/powerpoint/2010/main" val="39460476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Victims</a:t>
            </a:r>
            <a:r>
              <a:rPr lang="en-GB" baseline="0" dirty="0"/>
              <a:t> of knife or gun violence homicide 2018-19- Knife fight fist fights, drugs and gangs, robbery.</a:t>
            </a:r>
            <a:endParaRPr lang="en-GB" dirty="0"/>
          </a:p>
        </p:txBody>
      </p:sp>
      <p:sp>
        <p:nvSpPr>
          <p:cNvPr id="4" name="Slide Number Placeholder 3"/>
          <p:cNvSpPr>
            <a:spLocks noGrp="1"/>
          </p:cNvSpPr>
          <p:nvPr>
            <p:ph type="sldNum" sz="quarter" idx="10"/>
          </p:nvPr>
        </p:nvSpPr>
        <p:spPr/>
        <p:txBody>
          <a:bodyPr/>
          <a:lstStyle/>
          <a:p>
            <a:fld id="{328EE156-D466-4F89-8BAA-157FF9EAC1C9}" type="slidenum">
              <a:rPr lang="en-GB" smtClean="0">
                <a:solidFill>
                  <a:prstClr val="black"/>
                </a:solidFill>
              </a:rPr>
              <a:pPr/>
              <a:t>6</a:t>
            </a:fld>
            <a:endParaRPr lang="en-GB">
              <a:solidFill>
                <a:prstClr val="black"/>
              </a:solidFill>
            </a:endParaRPr>
          </a:p>
        </p:txBody>
      </p:sp>
    </p:spTree>
    <p:extLst>
      <p:ext uri="{BB962C8B-B14F-4D97-AF65-F5344CB8AC3E}">
        <p14:creationId xmlns:p14="http://schemas.microsoft.com/office/powerpoint/2010/main" val="3090148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823A900-1689-1748-902B-7DFFB150234D}" type="slidenum">
              <a:rPr lang="en-US" smtClean="0">
                <a:solidFill>
                  <a:prstClr val="black"/>
                </a:solidFill>
              </a:rPr>
              <a:pPr/>
              <a:t>51</a:t>
            </a:fld>
            <a:endParaRPr lang="en-US" dirty="0">
              <a:solidFill>
                <a:prstClr val="black"/>
              </a:solidFill>
            </a:endParaRPr>
          </a:p>
        </p:txBody>
      </p:sp>
    </p:spTree>
    <p:extLst>
      <p:ext uri="{BB962C8B-B14F-4D97-AF65-F5344CB8AC3E}">
        <p14:creationId xmlns:p14="http://schemas.microsoft.com/office/powerpoint/2010/main" val="13084601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823A900-1689-1748-902B-7DFFB150234D}" type="slidenum">
              <a:rPr lang="en-US" smtClean="0">
                <a:solidFill>
                  <a:prstClr val="black"/>
                </a:solidFill>
              </a:rPr>
              <a:pPr/>
              <a:t>52</a:t>
            </a:fld>
            <a:endParaRPr lang="en-US" dirty="0">
              <a:solidFill>
                <a:prstClr val="black"/>
              </a:solidFill>
            </a:endParaRPr>
          </a:p>
        </p:txBody>
      </p:sp>
    </p:spTree>
    <p:extLst>
      <p:ext uri="{BB962C8B-B14F-4D97-AF65-F5344CB8AC3E}">
        <p14:creationId xmlns:p14="http://schemas.microsoft.com/office/powerpoint/2010/main" val="30099466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823A900-1689-1748-902B-7DFFB150234D}" type="slidenum">
              <a:rPr lang="en-US" smtClean="0">
                <a:solidFill>
                  <a:prstClr val="black"/>
                </a:solidFill>
              </a:rPr>
              <a:pPr/>
              <a:t>54</a:t>
            </a:fld>
            <a:endParaRPr lang="en-US" dirty="0">
              <a:solidFill>
                <a:prstClr val="black"/>
              </a:solidFill>
            </a:endParaRPr>
          </a:p>
        </p:txBody>
      </p:sp>
    </p:spTree>
    <p:extLst>
      <p:ext uri="{BB962C8B-B14F-4D97-AF65-F5344CB8AC3E}">
        <p14:creationId xmlns:p14="http://schemas.microsoft.com/office/powerpoint/2010/main" val="31317490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823A900-1689-1748-902B-7DFFB150234D}" type="slidenum">
              <a:rPr lang="en-US" smtClean="0">
                <a:solidFill>
                  <a:prstClr val="black"/>
                </a:solidFill>
              </a:rPr>
              <a:pPr/>
              <a:t>55</a:t>
            </a:fld>
            <a:endParaRPr lang="en-US" dirty="0">
              <a:solidFill>
                <a:prstClr val="black"/>
              </a:solidFill>
            </a:endParaRPr>
          </a:p>
        </p:txBody>
      </p:sp>
    </p:spTree>
    <p:extLst>
      <p:ext uri="{BB962C8B-B14F-4D97-AF65-F5344CB8AC3E}">
        <p14:creationId xmlns:p14="http://schemas.microsoft.com/office/powerpoint/2010/main" val="37403723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823A900-1689-1748-902B-7DFFB150234D}" type="slidenum">
              <a:rPr lang="en-US" smtClean="0">
                <a:solidFill>
                  <a:prstClr val="black"/>
                </a:solidFill>
              </a:rPr>
              <a:pPr/>
              <a:t>56</a:t>
            </a:fld>
            <a:endParaRPr lang="en-US" dirty="0">
              <a:solidFill>
                <a:prstClr val="black"/>
              </a:solidFill>
            </a:endParaRPr>
          </a:p>
        </p:txBody>
      </p:sp>
    </p:spTree>
    <p:extLst>
      <p:ext uri="{BB962C8B-B14F-4D97-AF65-F5344CB8AC3E}">
        <p14:creationId xmlns:p14="http://schemas.microsoft.com/office/powerpoint/2010/main" val="15514859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823A900-1689-1748-902B-7DFFB150234D}" type="slidenum">
              <a:rPr lang="en-US" smtClean="0">
                <a:solidFill>
                  <a:prstClr val="black"/>
                </a:solidFill>
              </a:rPr>
              <a:pPr/>
              <a:t>58</a:t>
            </a:fld>
            <a:endParaRPr lang="en-US" dirty="0">
              <a:solidFill>
                <a:prstClr val="black"/>
              </a:solidFill>
            </a:endParaRPr>
          </a:p>
        </p:txBody>
      </p:sp>
    </p:spTree>
    <p:extLst>
      <p:ext uri="{BB962C8B-B14F-4D97-AF65-F5344CB8AC3E}">
        <p14:creationId xmlns:p14="http://schemas.microsoft.com/office/powerpoint/2010/main" val="40796398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823A900-1689-1748-902B-7DFFB150234D}" type="slidenum">
              <a:rPr lang="en-US" smtClean="0">
                <a:solidFill>
                  <a:prstClr val="black"/>
                </a:solidFill>
              </a:rPr>
              <a:pPr/>
              <a:t>59</a:t>
            </a:fld>
            <a:endParaRPr lang="en-US" dirty="0">
              <a:solidFill>
                <a:prstClr val="black"/>
              </a:solidFill>
            </a:endParaRPr>
          </a:p>
        </p:txBody>
      </p:sp>
    </p:spTree>
    <p:extLst>
      <p:ext uri="{BB962C8B-B14F-4D97-AF65-F5344CB8AC3E}">
        <p14:creationId xmlns:p14="http://schemas.microsoft.com/office/powerpoint/2010/main" val="234735920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GB" altLang="en-US">
              <a:latin typeface="Franklin Gothic Book" panose="020B0503020102020204" pitchFamily="34" charset="0"/>
            </a:endParaRP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D8C2FFE-7ECF-445D-8F31-72EA8DC32A5E}" type="slidenum">
              <a:rPr lang="en-GB" altLang="en-US" smtClean="0">
                <a:solidFill>
                  <a:prstClr val="black"/>
                </a:solidFill>
                <a:latin typeface="Arial" panose="020B0604020202020204" pitchFamily="34" charset="0"/>
              </a:rPr>
              <a:pPr>
                <a:spcBef>
                  <a:spcPct val="0"/>
                </a:spcBef>
              </a:pPr>
              <a:t>62</a:t>
            </a:fld>
            <a:endParaRPr lang="en-GB" altLang="en-US">
              <a:solidFill>
                <a:prstClr val="black"/>
              </a:solidFill>
              <a:latin typeface="Arial" panose="020B0604020202020204" pitchFamily="34" charset="0"/>
            </a:endParaRPr>
          </a:p>
        </p:txBody>
      </p:sp>
    </p:spTree>
    <p:extLst>
      <p:ext uri="{BB962C8B-B14F-4D97-AF65-F5344CB8AC3E}">
        <p14:creationId xmlns:p14="http://schemas.microsoft.com/office/powerpoint/2010/main" val="55391483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eaLnBrk="1" hangingPunct="1">
              <a:buFontTx/>
              <a:buChar char="•"/>
            </a:pPr>
            <a:endParaRPr lang="en-GB" altLang="en-US"/>
          </a:p>
        </p:txBody>
      </p:sp>
      <p:sp>
        <p:nvSpPr>
          <p:cNvPr id="61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0F5DC83-8619-4332-BC1B-2B3BB0753FF1}" type="slidenum">
              <a:rPr lang="en-GB" altLang="en-US" smtClean="0">
                <a:solidFill>
                  <a:prstClr val="black"/>
                </a:solidFill>
                <a:latin typeface="Arial" panose="020B0604020202020204" pitchFamily="34" charset="0"/>
              </a:rPr>
              <a:pPr>
                <a:spcBef>
                  <a:spcPct val="0"/>
                </a:spcBef>
              </a:pPr>
              <a:t>63</a:t>
            </a:fld>
            <a:endParaRPr lang="en-GB" altLang="en-US">
              <a:solidFill>
                <a:prstClr val="black"/>
              </a:solidFill>
              <a:latin typeface="Arial" panose="020B0604020202020204" pitchFamily="34" charset="0"/>
            </a:endParaRPr>
          </a:p>
        </p:txBody>
      </p:sp>
    </p:spTree>
    <p:extLst>
      <p:ext uri="{BB962C8B-B14F-4D97-AF65-F5344CB8AC3E}">
        <p14:creationId xmlns:p14="http://schemas.microsoft.com/office/powerpoint/2010/main" val="115615596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eaLnBrk="1" hangingPunct="1">
              <a:buFontTx/>
              <a:buChar char="•"/>
            </a:pPr>
            <a:endParaRPr lang="en-GB" altLang="en-US"/>
          </a:p>
        </p:txBody>
      </p:sp>
      <p:sp>
        <p:nvSpPr>
          <p:cNvPr id="81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8F2F25C-D924-44A2-812E-4AEA99E5ADF5}" type="slidenum">
              <a:rPr lang="en-GB" altLang="en-US" smtClean="0">
                <a:solidFill>
                  <a:prstClr val="black"/>
                </a:solidFill>
                <a:latin typeface="Arial" panose="020B0604020202020204" pitchFamily="34" charset="0"/>
              </a:rPr>
              <a:pPr>
                <a:spcBef>
                  <a:spcPct val="0"/>
                </a:spcBef>
              </a:pPr>
              <a:t>64</a:t>
            </a:fld>
            <a:endParaRPr lang="en-GB" altLang="en-US">
              <a:solidFill>
                <a:prstClr val="black"/>
              </a:solidFill>
              <a:latin typeface="Arial" panose="020B0604020202020204" pitchFamily="34" charset="0"/>
            </a:endParaRPr>
          </a:p>
        </p:txBody>
      </p:sp>
    </p:spTree>
    <p:extLst>
      <p:ext uri="{BB962C8B-B14F-4D97-AF65-F5344CB8AC3E}">
        <p14:creationId xmlns:p14="http://schemas.microsoft.com/office/powerpoint/2010/main" val="9362806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28EE156-D466-4F89-8BAA-157FF9EAC1C9}" type="slidenum">
              <a:rPr lang="en-GB" smtClean="0">
                <a:solidFill>
                  <a:prstClr val="black"/>
                </a:solidFill>
              </a:rPr>
              <a:pPr/>
              <a:t>7</a:t>
            </a:fld>
            <a:endParaRPr lang="en-GB">
              <a:solidFill>
                <a:prstClr val="black"/>
              </a:solidFill>
            </a:endParaRPr>
          </a:p>
        </p:txBody>
      </p:sp>
    </p:spTree>
    <p:extLst>
      <p:ext uri="{BB962C8B-B14F-4D97-AF65-F5344CB8AC3E}">
        <p14:creationId xmlns:p14="http://schemas.microsoft.com/office/powerpoint/2010/main" val="289401426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eaLnBrk="1" hangingPunct="1">
              <a:buFontTx/>
              <a:buChar char="•"/>
            </a:pPr>
            <a:endParaRPr lang="en-GB" altLang="en-US"/>
          </a:p>
        </p:txBody>
      </p:sp>
      <p:sp>
        <p:nvSpPr>
          <p:cNvPr id="102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EAA929E-8AD8-4975-AD80-204A7CE21F96}" type="slidenum">
              <a:rPr lang="en-GB" altLang="en-US" smtClean="0">
                <a:solidFill>
                  <a:prstClr val="black"/>
                </a:solidFill>
                <a:latin typeface="Arial" panose="020B0604020202020204" pitchFamily="34" charset="0"/>
              </a:rPr>
              <a:pPr>
                <a:spcBef>
                  <a:spcPct val="0"/>
                </a:spcBef>
              </a:pPr>
              <a:t>65</a:t>
            </a:fld>
            <a:endParaRPr lang="en-GB" altLang="en-US">
              <a:solidFill>
                <a:prstClr val="black"/>
              </a:solidFill>
              <a:latin typeface="Arial" panose="020B0604020202020204" pitchFamily="34" charset="0"/>
            </a:endParaRPr>
          </a:p>
        </p:txBody>
      </p:sp>
    </p:spTree>
    <p:extLst>
      <p:ext uri="{BB962C8B-B14F-4D97-AF65-F5344CB8AC3E}">
        <p14:creationId xmlns:p14="http://schemas.microsoft.com/office/powerpoint/2010/main" val="186138021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eaLnBrk="1" hangingPunct="1">
              <a:buFontTx/>
              <a:buChar char="•"/>
            </a:pPr>
            <a:endParaRPr lang="en-GB" altLang="en-US"/>
          </a:p>
        </p:txBody>
      </p:sp>
      <p:sp>
        <p:nvSpPr>
          <p:cNvPr id="122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4047E13-C85D-4A65-8E10-AA78400DC69A}" type="slidenum">
              <a:rPr lang="en-GB" altLang="en-US" smtClean="0">
                <a:solidFill>
                  <a:prstClr val="black"/>
                </a:solidFill>
                <a:latin typeface="Arial" panose="020B0604020202020204" pitchFamily="34" charset="0"/>
              </a:rPr>
              <a:pPr>
                <a:spcBef>
                  <a:spcPct val="0"/>
                </a:spcBef>
              </a:pPr>
              <a:t>66</a:t>
            </a:fld>
            <a:endParaRPr lang="en-GB" altLang="en-US">
              <a:solidFill>
                <a:prstClr val="black"/>
              </a:solidFill>
              <a:latin typeface="Arial" panose="020B0604020202020204" pitchFamily="34" charset="0"/>
            </a:endParaRPr>
          </a:p>
        </p:txBody>
      </p:sp>
    </p:spTree>
    <p:extLst>
      <p:ext uri="{BB962C8B-B14F-4D97-AF65-F5344CB8AC3E}">
        <p14:creationId xmlns:p14="http://schemas.microsoft.com/office/powerpoint/2010/main" val="136171326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eaLnBrk="1" hangingPunct="1">
              <a:spcBef>
                <a:spcPct val="0"/>
              </a:spcBef>
              <a:buFontTx/>
              <a:buChar char="•"/>
            </a:pPr>
            <a:endParaRPr lang="en-GB" altLang="en-US"/>
          </a:p>
        </p:txBody>
      </p:sp>
      <p:sp>
        <p:nvSpPr>
          <p:cNvPr id="143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760DD1B-EF97-4F82-A2C1-FB191677132C}" type="slidenum">
              <a:rPr lang="en-GB" altLang="en-US" smtClean="0">
                <a:solidFill>
                  <a:prstClr val="black"/>
                </a:solidFill>
                <a:latin typeface="Arial" panose="020B0604020202020204" pitchFamily="34" charset="0"/>
              </a:rPr>
              <a:pPr>
                <a:spcBef>
                  <a:spcPct val="0"/>
                </a:spcBef>
              </a:pPr>
              <a:t>67</a:t>
            </a:fld>
            <a:endParaRPr lang="en-GB" altLang="en-US">
              <a:solidFill>
                <a:prstClr val="black"/>
              </a:solidFill>
              <a:latin typeface="Arial" panose="020B0604020202020204" pitchFamily="34" charset="0"/>
            </a:endParaRPr>
          </a:p>
        </p:txBody>
      </p:sp>
    </p:spTree>
    <p:extLst>
      <p:ext uri="{BB962C8B-B14F-4D97-AF65-F5344CB8AC3E}">
        <p14:creationId xmlns:p14="http://schemas.microsoft.com/office/powerpoint/2010/main" val="307143967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a:p>
        </p:txBody>
      </p:sp>
      <p:sp>
        <p:nvSpPr>
          <p:cNvPr id="163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CCE1063-5E12-41F5-9BD1-41A050E0B584}" type="slidenum">
              <a:rPr lang="en-GB" altLang="en-US" smtClean="0">
                <a:solidFill>
                  <a:prstClr val="black"/>
                </a:solidFill>
                <a:latin typeface="Arial" panose="020B0604020202020204" pitchFamily="34" charset="0"/>
              </a:rPr>
              <a:pPr>
                <a:spcBef>
                  <a:spcPct val="0"/>
                </a:spcBef>
              </a:pPr>
              <a:t>68</a:t>
            </a:fld>
            <a:endParaRPr lang="en-GB" altLang="en-US">
              <a:solidFill>
                <a:prstClr val="black"/>
              </a:solidFill>
              <a:latin typeface="Arial" panose="020B0604020202020204" pitchFamily="34" charset="0"/>
            </a:endParaRPr>
          </a:p>
        </p:txBody>
      </p:sp>
    </p:spTree>
    <p:extLst>
      <p:ext uri="{BB962C8B-B14F-4D97-AF65-F5344CB8AC3E}">
        <p14:creationId xmlns:p14="http://schemas.microsoft.com/office/powerpoint/2010/main" val="298564529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a:p>
        </p:txBody>
      </p:sp>
      <p:sp>
        <p:nvSpPr>
          <p:cNvPr id="184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1036146-7B38-46C8-B39C-04C70A1B720D}" type="slidenum">
              <a:rPr lang="en-GB" altLang="en-US" smtClean="0">
                <a:solidFill>
                  <a:prstClr val="black"/>
                </a:solidFill>
                <a:latin typeface="Arial" panose="020B0604020202020204" pitchFamily="34" charset="0"/>
              </a:rPr>
              <a:pPr>
                <a:spcBef>
                  <a:spcPct val="0"/>
                </a:spcBef>
              </a:pPr>
              <a:t>69</a:t>
            </a:fld>
            <a:endParaRPr lang="en-GB" altLang="en-US">
              <a:solidFill>
                <a:prstClr val="black"/>
              </a:solidFill>
              <a:latin typeface="Arial" panose="020B0604020202020204" pitchFamily="34" charset="0"/>
            </a:endParaRPr>
          </a:p>
        </p:txBody>
      </p:sp>
    </p:spTree>
    <p:extLst>
      <p:ext uri="{BB962C8B-B14F-4D97-AF65-F5344CB8AC3E}">
        <p14:creationId xmlns:p14="http://schemas.microsoft.com/office/powerpoint/2010/main" val="57136050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a:p>
        </p:txBody>
      </p:sp>
      <p:sp>
        <p:nvSpPr>
          <p:cNvPr id="204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850E711-06D1-4C97-9703-64E74182E6CD}" type="slidenum">
              <a:rPr lang="en-GB" altLang="en-US" smtClean="0">
                <a:solidFill>
                  <a:prstClr val="black"/>
                </a:solidFill>
                <a:latin typeface="Arial" panose="020B0604020202020204" pitchFamily="34" charset="0"/>
              </a:rPr>
              <a:pPr>
                <a:spcBef>
                  <a:spcPct val="0"/>
                </a:spcBef>
              </a:pPr>
              <a:t>70</a:t>
            </a:fld>
            <a:endParaRPr lang="en-GB" altLang="en-US">
              <a:solidFill>
                <a:prstClr val="black"/>
              </a:solidFill>
              <a:latin typeface="Arial" panose="020B0604020202020204" pitchFamily="34" charset="0"/>
            </a:endParaRPr>
          </a:p>
        </p:txBody>
      </p:sp>
    </p:spTree>
    <p:extLst>
      <p:ext uri="{BB962C8B-B14F-4D97-AF65-F5344CB8AC3E}">
        <p14:creationId xmlns:p14="http://schemas.microsoft.com/office/powerpoint/2010/main" val="132535869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a:p>
        </p:txBody>
      </p:sp>
      <p:sp>
        <p:nvSpPr>
          <p:cNvPr id="225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63B77C5-1BE4-439E-83C2-9815B8A1928C}" type="slidenum">
              <a:rPr lang="en-GB" altLang="en-US" smtClean="0">
                <a:solidFill>
                  <a:prstClr val="black"/>
                </a:solidFill>
                <a:latin typeface="Arial" panose="020B0604020202020204" pitchFamily="34" charset="0"/>
              </a:rPr>
              <a:pPr>
                <a:spcBef>
                  <a:spcPct val="0"/>
                </a:spcBef>
              </a:pPr>
              <a:t>71</a:t>
            </a:fld>
            <a:endParaRPr lang="en-GB" altLang="en-US">
              <a:solidFill>
                <a:prstClr val="black"/>
              </a:solidFill>
              <a:latin typeface="Arial" panose="020B0604020202020204" pitchFamily="34" charset="0"/>
            </a:endParaRPr>
          </a:p>
        </p:txBody>
      </p:sp>
    </p:spTree>
    <p:extLst>
      <p:ext uri="{BB962C8B-B14F-4D97-AF65-F5344CB8AC3E}">
        <p14:creationId xmlns:p14="http://schemas.microsoft.com/office/powerpoint/2010/main" val="247883842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a:p>
          <a:p>
            <a:pPr eaLnBrk="1" hangingPunct="1">
              <a:spcBef>
                <a:spcPct val="0"/>
              </a:spcBef>
            </a:pPr>
            <a:endParaRPr lang="en-GB" altLang="en-US"/>
          </a:p>
        </p:txBody>
      </p:sp>
      <p:sp>
        <p:nvSpPr>
          <p:cNvPr id="245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3CC2638-A768-40B1-95DE-8A2B21A9A8F5}" type="slidenum">
              <a:rPr lang="en-GB" altLang="en-US" smtClean="0">
                <a:solidFill>
                  <a:prstClr val="black"/>
                </a:solidFill>
                <a:latin typeface="Arial" panose="020B0604020202020204" pitchFamily="34" charset="0"/>
              </a:rPr>
              <a:pPr>
                <a:spcBef>
                  <a:spcPct val="0"/>
                </a:spcBef>
              </a:pPr>
              <a:t>72</a:t>
            </a:fld>
            <a:endParaRPr lang="en-GB" altLang="en-US">
              <a:solidFill>
                <a:prstClr val="black"/>
              </a:solidFill>
              <a:latin typeface="Arial" panose="020B0604020202020204" pitchFamily="34" charset="0"/>
            </a:endParaRPr>
          </a:p>
        </p:txBody>
      </p:sp>
    </p:spTree>
    <p:extLst>
      <p:ext uri="{BB962C8B-B14F-4D97-AF65-F5344CB8AC3E}">
        <p14:creationId xmlns:p14="http://schemas.microsoft.com/office/powerpoint/2010/main" val="271689626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a:p>
        </p:txBody>
      </p:sp>
      <p:sp>
        <p:nvSpPr>
          <p:cNvPr id="266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D60A90C-56FC-4BC9-BEE9-88129EAD961B}" type="slidenum">
              <a:rPr lang="en-GB" altLang="en-US" smtClean="0">
                <a:solidFill>
                  <a:prstClr val="black"/>
                </a:solidFill>
                <a:latin typeface="Arial" panose="020B0604020202020204" pitchFamily="34" charset="0"/>
              </a:rPr>
              <a:pPr>
                <a:spcBef>
                  <a:spcPct val="0"/>
                </a:spcBef>
              </a:pPr>
              <a:t>73</a:t>
            </a:fld>
            <a:endParaRPr lang="en-GB" altLang="en-US">
              <a:solidFill>
                <a:prstClr val="black"/>
              </a:solidFill>
              <a:latin typeface="Arial" panose="020B0604020202020204" pitchFamily="34" charset="0"/>
            </a:endParaRPr>
          </a:p>
        </p:txBody>
      </p:sp>
    </p:spTree>
    <p:extLst>
      <p:ext uri="{BB962C8B-B14F-4D97-AF65-F5344CB8AC3E}">
        <p14:creationId xmlns:p14="http://schemas.microsoft.com/office/powerpoint/2010/main" val="160065575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a:p>
        </p:txBody>
      </p:sp>
      <p:sp>
        <p:nvSpPr>
          <p:cNvPr id="286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586F309-96A8-42A7-896D-E10500009E02}" type="slidenum">
              <a:rPr lang="en-GB" altLang="en-US" smtClean="0">
                <a:solidFill>
                  <a:prstClr val="black"/>
                </a:solidFill>
                <a:latin typeface="Arial" panose="020B0604020202020204" pitchFamily="34" charset="0"/>
              </a:rPr>
              <a:pPr>
                <a:spcBef>
                  <a:spcPct val="0"/>
                </a:spcBef>
              </a:pPr>
              <a:t>74</a:t>
            </a:fld>
            <a:endParaRPr lang="en-GB" altLang="en-US">
              <a:solidFill>
                <a:prstClr val="black"/>
              </a:solidFill>
              <a:latin typeface="Arial" panose="020B0604020202020204" pitchFamily="34" charset="0"/>
            </a:endParaRPr>
          </a:p>
        </p:txBody>
      </p:sp>
    </p:spTree>
    <p:extLst>
      <p:ext uri="{BB962C8B-B14F-4D97-AF65-F5344CB8AC3E}">
        <p14:creationId xmlns:p14="http://schemas.microsoft.com/office/powerpoint/2010/main" val="5894625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t>Proportion of young people under the age of 25 is 35% - first out of 42 forces. lowest attainment of GCSEs in the country – English and maths GCSEs.</a:t>
            </a:r>
          </a:p>
          <a:p>
            <a:r>
              <a:rPr lang="en-GB" baseline="0" dirty="0"/>
              <a:t>Worst in deprived areas</a:t>
            </a:r>
          </a:p>
          <a:p>
            <a:r>
              <a:rPr lang="en-GB" sz="1200" dirty="0"/>
              <a:t> 27% live in areas that are in the top 10% most deprived</a:t>
            </a:r>
            <a:endParaRPr lang="en-GB" dirty="0"/>
          </a:p>
        </p:txBody>
      </p:sp>
      <p:sp>
        <p:nvSpPr>
          <p:cNvPr id="4" name="Slide Number Placeholder 3"/>
          <p:cNvSpPr>
            <a:spLocks noGrp="1"/>
          </p:cNvSpPr>
          <p:nvPr>
            <p:ph type="sldNum" sz="quarter" idx="10"/>
          </p:nvPr>
        </p:nvSpPr>
        <p:spPr/>
        <p:txBody>
          <a:bodyPr/>
          <a:lstStyle/>
          <a:p>
            <a:fld id="{10622F2A-14A1-407F-8FE2-07945E19B93F}" type="slidenum">
              <a:rPr lang="en-GB" smtClean="0">
                <a:solidFill>
                  <a:prstClr val="black"/>
                </a:solidFill>
              </a:rPr>
              <a:pPr/>
              <a:t>10</a:t>
            </a:fld>
            <a:endParaRPr lang="en-GB">
              <a:solidFill>
                <a:prstClr val="black"/>
              </a:solidFill>
            </a:endParaRPr>
          </a:p>
        </p:txBody>
      </p:sp>
    </p:spTree>
    <p:extLst>
      <p:ext uri="{BB962C8B-B14F-4D97-AF65-F5344CB8AC3E}">
        <p14:creationId xmlns:p14="http://schemas.microsoft.com/office/powerpoint/2010/main" val="101287211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eaLnBrk="1" hangingPunct="1">
              <a:spcBef>
                <a:spcPct val="0"/>
              </a:spcBef>
              <a:buFontTx/>
              <a:buChar char="•"/>
            </a:pPr>
            <a:endParaRPr lang="en-GB" altLang="en-US"/>
          </a:p>
        </p:txBody>
      </p:sp>
      <p:sp>
        <p:nvSpPr>
          <p:cNvPr id="307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6068C4C-4017-47BC-A0A8-3486A731D757}" type="slidenum">
              <a:rPr lang="en-GB" altLang="en-US" smtClean="0">
                <a:solidFill>
                  <a:prstClr val="black"/>
                </a:solidFill>
                <a:latin typeface="Arial" panose="020B0604020202020204" pitchFamily="34" charset="0"/>
              </a:rPr>
              <a:pPr>
                <a:spcBef>
                  <a:spcPct val="0"/>
                </a:spcBef>
              </a:pPr>
              <a:t>75</a:t>
            </a:fld>
            <a:endParaRPr lang="en-GB" altLang="en-US">
              <a:solidFill>
                <a:prstClr val="black"/>
              </a:solidFill>
              <a:latin typeface="Arial" panose="020B0604020202020204" pitchFamily="34" charset="0"/>
            </a:endParaRPr>
          </a:p>
        </p:txBody>
      </p:sp>
    </p:spTree>
    <p:extLst>
      <p:ext uri="{BB962C8B-B14F-4D97-AF65-F5344CB8AC3E}">
        <p14:creationId xmlns:p14="http://schemas.microsoft.com/office/powerpoint/2010/main" val="178556443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a:p>
        </p:txBody>
      </p:sp>
      <p:sp>
        <p:nvSpPr>
          <p:cNvPr id="327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D23890D-63D2-4299-A428-688A7317BF1A}" type="slidenum">
              <a:rPr lang="en-GB" altLang="en-US" smtClean="0">
                <a:solidFill>
                  <a:srgbClr val="000000"/>
                </a:solidFill>
                <a:latin typeface="Arial" panose="020B0604020202020204" pitchFamily="34" charset="0"/>
              </a:rPr>
              <a:pPr>
                <a:spcBef>
                  <a:spcPct val="0"/>
                </a:spcBef>
              </a:pPr>
              <a:t>76</a:t>
            </a:fld>
            <a:endParaRPr lang="en-GB" altLang="en-US">
              <a:solidFill>
                <a:srgbClr val="000000"/>
              </a:solidFill>
              <a:latin typeface="Arial" panose="020B0604020202020204" pitchFamily="34" charset="0"/>
            </a:endParaRPr>
          </a:p>
        </p:txBody>
      </p:sp>
    </p:spTree>
    <p:extLst>
      <p:ext uri="{BB962C8B-B14F-4D97-AF65-F5344CB8AC3E}">
        <p14:creationId xmlns:p14="http://schemas.microsoft.com/office/powerpoint/2010/main" val="383667262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a:latin typeface="Franklin Gothic Book" panose="020B0503020102020204" pitchFamily="34" charset="0"/>
            </a:endParaRPr>
          </a:p>
        </p:txBody>
      </p:sp>
      <p:sp>
        <p:nvSpPr>
          <p:cNvPr id="348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EFD5560-E596-4AF4-B53D-A77452931DA5}" type="slidenum">
              <a:rPr lang="en-GB" altLang="en-US" smtClean="0">
                <a:solidFill>
                  <a:prstClr val="black"/>
                </a:solidFill>
                <a:latin typeface="Arial" panose="020B0604020202020204" pitchFamily="34" charset="0"/>
              </a:rPr>
              <a:pPr>
                <a:spcBef>
                  <a:spcPct val="0"/>
                </a:spcBef>
              </a:pPr>
              <a:t>77</a:t>
            </a:fld>
            <a:endParaRPr lang="en-GB" altLang="en-US">
              <a:solidFill>
                <a:prstClr val="black"/>
              </a:solidFill>
              <a:latin typeface="Arial" panose="020B0604020202020204" pitchFamily="34" charset="0"/>
            </a:endParaRPr>
          </a:p>
        </p:txBody>
      </p:sp>
    </p:spTree>
    <p:extLst>
      <p:ext uri="{BB962C8B-B14F-4D97-AF65-F5344CB8AC3E}">
        <p14:creationId xmlns:p14="http://schemas.microsoft.com/office/powerpoint/2010/main" val="228481965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a:latin typeface="Franklin Gothic Book" panose="020B0503020102020204" pitchFamily="34" charset="0"/>
            </a:endParaRPr>
          </a:p>
        </p:txBody>
      </p:sp>
      <p:sp>
        <p:nvSpPr>
          <p:cNvPr id="368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A28C2FB-52B5-4A3D-8615-60F07E22EA2C}" type="slidenum">
              <a:rPr lang="en-GB" altLang="en-US" smtClean="0">
                <a:solidFill>
                  <a:prstClr val="black"/>
                </a:solidFill>
                <a:latin typeface="Arial" panose="020B0604020202020204" pitchFamily="34" charset="0"/>
              </a:rPr>
              <a:pPr>
                <a:spcBef>
                  <a:spcPct val="0"/>
                </a:spcBef>
              </a:pPr>
              <a:t>78</a:t>
            </a:fld>
            <a:endParaRPr lang="en-GB" altLang="en-US">
              <a:solidFill>
                <a:prstClr val="black"/>
              </a:solidFill>
              <a:latin typeface="Arial" panose="020B0604020202020204" pitchFamily="34" charset="0"/>
            </a:endParaRPr>
          </a:p>
        </p:txBody>
      </p:sp>
    </p:spTree>
    <p:extLst>
      <p:ext uri="{BB962C8B-B14F-4D97-AF65-F5344CB8AC3E}">
        <p14:creationId xmlns:p14="http://schemas.microsoft.com/office/powerpoint/2010/main" val="23764582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a:p>
        </p:txBody>
      </p:sp>
      <p:sp>
        <p:nvSpPr>
          <p:cNvPr id="389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B5A3E096-3830-441D-BFEE-AFB5A02EEDBF}" type="slidenum">
              <a:rPr lang="en-GB" altLang="en-US" smtClean="0">
                <a:solidFill>
                  <a:prstClr val="black"/>
                </a:solidFill>
              </a:rPr>
              <a:pPr/>
              <a:t>79</a:t>
            </a:fld>
            <a:endParaRPr lang="en-GB" altLang="en-US">
              <a:solidFill>
                <a:prstClr val="black"/>
              </a:solidFill>
            </a:endParaRPr>
          </a:p>
        </p:txBody>
      </p:sp>
    </p:spTree>
    <p:extLst>
      <p:ext uri="{BB962C8B-B14F-4D97-AF65-F5344CB8AC3E}">
        <p14:creationId xmlns:p14="http://schemas.microsoft.com/office/powerpoint/2010/main" val="399477186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Video </a:t>
            </a:r>
          </a:p>
          <a:p>
            <a:endParaRPr lang="en-GB"/>
          </a:p>
        </p:txBody>
      </p:sp>
      <p:sp>
        <p:nvSpPr>
          <p:cNvPr id="4" name="Slide Number Placeholder 3"/>
          <p:cNvSpPr>
            <a:spLocks noGrp="1"/>
          </p:cNvSpPr>
          <p:nvPr>
            <p:ph type="sldNum" sz="quarter" idx="5"/>
          </p:nvPr>
        </p:nvSpPr>
        <p:spPr/>
        <p:txBody>
          <a:bodyPr/>
          <a:lstStyle/>
          <a:p>
            <a:fld id="{D1BD8F4D-DD44-46DB-AF79-B4BD33742985}" type="slidenum">
              <a:rPr lang="en-GB" smtClean="0">
                <a:solidFill>
                  <a:prstClr val="black"/>
                </a:solidFill>
              </a:rPr>
              <a:pPr/>
              <a:t>84</a:t>
            </a:fld>
            <a:endParaRPr lang="en-GB">
              <a:solidFill>
                <a:prstClr val="black"/>
              </a:solidFill>
            </a:endParaRPr>
          </a:p>
        </p:txBody>
      </p:sp>
    </p:spTree>
    <p:extLst>
      <p:ext uri="{BB962C8B-B14F-4D97-AF65-F5344CB8AC3E}">
        <p14:creationId xmlns:p14="http://schemas.microsoft.com/office/powerpoint/2010/main" val="204944297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Prevention</a:t>
            </a:r>
          </a:p>
          <a:p>
            <a:r>
              <a:rPr lang="en-GB"/>
              <a:t>Early Intervention</a:t>
            </a:r>
          </a:p>
          <a:p>
            <a:r>
              <a:rPr lang="en-GB"/>
              <a:t>Rehabilitation</a:t>
            </a:r>
          </a:p>
          <a:p>
            <a:endParaRPr lang="en-GB"/>
          </a:p>
        </p:txBody>
      </p:sp>
      <p:sp>
        <p:nvSpPr>
          <p:cNvPr id="4" name="Slide Number Placeholder 3"/>
          <p:cNvSpPr>
            <a:spLocks noGrp="1"/>
          </p:cNvSpPr>
          <p:nvPr>
            <p:ph type="sldNum" sz="quarter" idx="5"/>
          </p:nvPr>
        </p:nvSpPr>
        <p:spPr/>
        <p:txBody>
          <a:bodyPr/>
          <a:lstStyle/>
          <a:p>
            <a:fld id="{D1BD8F4D-DD44-46DB-AF79-B4BD33742985}" type="slidenum">
              <a:rPr lang="en-GB" smtClean="0">
                <a:solidFill>
                  <a:prstClr val="black"/>
                </a:solidFill>
              </a:rPr>
              <a:pPr/>
              <a:t>92</a:t>
            </a:fld>
            <a:endParaRPr lang="en-GB">
              <a:solidFill>
                <a:prstClr val="black"/>
              </a:solidFill>
            </a:endParaRPr>
          </a:p>
        </p:txBody>
      </p:sp>
    </p:spTree>
    <p:extLst>
      <p:ext uri="{BB962C8B-B14F-4D97-AF65-F5344CB8AC3E}">
        <p14:creationId xmlns:p14="http://schemas.microsoft.com/office/powerpoint/2010/main" val="264561168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a:p>
        </p:txBody>
      </p:sp>
      <p:sp>
        <p:nvSpPr>
          <p:cNvPr id="4" name="Slide Number Placeholder 3"/>
          <p:cNvSpPr>
            <a:spLocks noGrp="1"/>
          </p:cNvSpPr>
          <p:nvPr>
            <p:ph type="sldNum" sz="quarter" idx="5"/>
          </p:nvPr>
        </p:nvSpPr>
        <p:spPr/>
        <p:txBody>
          <a:bodyPr/>
          <a:lstStyle/>
          <a:p>
            <a:pPr>
              <a:defRPr/>
            </a:pPr>
            <a:fld id="{C946BFED-BC13-4A8E-B699-67CF4DD332A9}" type="slidenum">
              <a:rPr lang="en-GB" smtClean="0">
                <a:solidFill>
                  <a:prstClr val="black"/>
                </a:solidFill>
              </a:rPr>
              <a:pPr>
                <a:defRPr/>
              </a:pPr>
              <a:t>98</a:t>
            </a:fld>
            <a:endParaRPr lang="en-GB">
              <a:solidFill>
                <a:prstClr val="black"/>
              </a:solidFill>
            </a:endParaRPr>
          </a:p>
        </p:txBody>
      </p:sp>
    </p:spTree>
    <p:extLst>
      <p:ext uri="{BB962C8B-B14F-4D97-AF65-F5344CB8AC3E}">
        <p14:creationId xmlns:p14="http://schemas.microsoft.com/office/powerpoint/2010/main" val="132325263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a:p>
        </p:txBody>
      </p:sp>
      <p:sp>
        <p:nvSpPr>
          <p:cNvPr id="4" name="Slide Number Placeholder 3"/>
          <p:cNvSpPr>
            <a:spLocks noGrp="1"/>
          </p:cNvSpPr>
          <p:nvPr>
            <p:ph type="sldNum" sz="quarter" idx="5"/>
          </p:nvPr>
        </p:nvSpPr>
        <p:spPr/>
        <p:txBody>
          <a:bodyPr/>
          <a:lstStyle/>
          <a:p>
            <a:pPr>
              <a:defRPr/>
            </a:pPr>
            <a:fld id="{07FA72BD-009E-42F2-A8EE-8D1BEBC83271}" type="slidenum">
              <a:rPr lang="en-GB" smtClean="0">
                <a:solidFill>
                  <a:prstClr val="black"/>
                </a:solidFill>
              </a:rPr>
              <a:pPr>
                <a:defRPr/>
              </a:pPr>
              <a:t>100</a:t>
            </a:fld>
            <a:endParaRPr lang="en-GB">
              <a:solidFill>
                <a:prstClr val="black"/>
              </a:solidFill>
            </a:endParaRPr>
          </a:p>
        </p:txBody>
      </p:sp>
    </p:spTree>
    <p:extLst>
      <p:ext uri="{BB962C8B-B14F-4D97-AF65-F5344CB8AC3E}">
        <p14:creationId xmlns:p14="http://schemas.microsoft.com/office/powerpoint/2010/main" val="104578320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a:p>
        </p:txBody>
      </p:sp>
      <p:sp>
        <p:nvSpPr>
          <p:cNvPr id="4" name="Slide Number Placeholder 3"/>
          <p:cNvSpPr>
            <a:spLocks noGrp="1"/>
          </p:cNvSpPr>
          <p:nvPr>
            <p:ph type="sldNum" sz="quarter" idx="5"/>
          </p:nvPr>
        </p:nvSpPr>
        <p:spPr/>
        <p:txBody>
          <a:bodyPr/>
          <a:lstStyle/>
          <a:p>
            <a:pPr>
              <a:defRPr/>
            </a:pPr>
            <a:fld id="{90E10653-F1D3-425C-9A5A-5F7B57AECBC4}" type="slidenum">
              <a:rPr lang="en-GB" smtClean="0">
                <a:solidFill>
                  <a:prstClr val="black"/>
                </a:solidFill>
              </a:rPr>
              <a:pPr>
                <a:defRPr/>
              </a:pPr>
              <a:t>101</a:t>
            </a:fld>
            <a:endParaRPr lang="en-GB">
              <a:solidFill>
                <a:prstClr val="black"/>
              </a:solidFill>
            </a:endParaRPr>
          </a:p>
        </p:txBody>
      </p:sp>
    </p:spTree>
    <p:extLst>
      <p:ext uri="{BB962C8B-B14F-4D97-AF65-F5344CB8AC3E}">
        <p14:creationId xmlns:p14="http://schemas.microsoft.com/office/powerpoint/2010/main" val="28743351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28EE156-D466-4F89-8BAA-157FF9EAC1C9}" type="slidenum">
              <a:rPr lang="en-GB" smtClean="0">
                <a:solidFill>
                  <a:prstClr val="black"/>
                </a:solidFill>
              </a:rPr>
              <a:pPr/>
              <a:t>11</a:t>
            </a:fld>
            <a:endParaRPr lang="en-GB">
              <a:solidFill>
                <a:prstClr val="black"/>
              </a:solidFill>
            </a:endParaRPr>
          </a:p>
        </p:txBody>
      </p:sp>
    </p:spTree>
    <p:extLst>
      <p:ext uri="{BB962C8B-B14F-4D97-AF65-F5344CB8AC3E}">
        <p14:creationId xmlns:p14="http://schemas.microsoft.com/office/powerpoint/2010/main" val="99214256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GS</a:t>
            </a:r>
          </a:p>
        </p:txBody>
      </p:sp>
      <p:sp>
        <p:nvSpPr>
          <p:cNvPr id="4" name="Slide Number Placeholder 3"/>
          <p:cNvSpPr>
            <a:spLocks noGrp="1"/>
          </p:cNvSpPr>
          <p:nvPr>
            <p:ph type="sldNum" sz="quarter" idx="10"/>
          </p:nvPr>
        </p:nvSpPr>
        <p:spPr/>
        <p:txBody>
          <a:bodyPr/>
          <a:lstStyle/>
          <a:p>
            <a:fld id="{4312424E-D665-4140-9C94-07C240812345}" type="slidenum">
              <a:rPr lang="en-GB" smtClean="0">
                <a:solidFill>
                  <a:prstClr val="black"/>
                </a:solidFill>
              </a:rPr>
              <a:pPr/>
              <a:t>106</a:t>
            </a:fld>
            <a:endParaRPr lang="en-GB">
              <a:solidFill>
                <a:prstClr val="black"/>
              </a:solidFill>
            </a:endParaRPr>
          </a:p>
        </p:txBody>
      </p:sp>
    </p:spTree>
    <p:extLst>
      <p:ext uri="{BB962C8B-B14F-4D97-AF65-F5344CB8AC3E}">
        <p14:creationId xmlns:p14="http://schemas.microsoft.com/office/powerpoint/2010/main" val="202269856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GS</a:t>
            </a:r>
          </a:p>
        </p:txBody>
      </p:sp>
      <p:sp>
        <p:nvSpPr>
          <p:cNvPr id="4" name="Slide Number Placeholder 3"/>
          <p:cNvSpPr>
            <a:spLocks noGrp="1"/>
          </p:cNvSpPr>
          <p:nvPr>
            <p:ph type="sldNum" sz="quarter" idx="10"/>
          </p:nvPr>
        </p:nvSpPr>
        <p:spPr/>
        <p:txBody>
          <a:bodyPr/>
          <a:lstStyle/>
          <a:p>
            <a:fld id="{4312424E-D665-4140-9C94-07C240812345}" type="slidenum">
              <a:rPr lang="en-GB" smtClean="0">
                <a:solidFill>
                  <a:prstClr val="black"/>
                </a:solidFill>
              </a:rPr>
              <a:pPr/>
              <a:t>107</a:t>
            </a:fld>
            <a:endParaRPr lang="en-GB">
              <a:solidFill>
                <a:prstClr val="black"/>
              </a:solidFill>
            </a:endParaRPr>
          </a:p>
        </p:txBody>
      </p:sp>
    </p:spTree>
    <p:extLst>
      <p:ext uri="{BB962C8B-B14F-4D97-AF65-F5344CB8AC3E}">
        <p14:creationId xmlns:p14="http://schemas.microsoft.com/office/powerpoint/2010/main" val="348515352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GS</a:t>
            </a:r>
          </a:p>
        </p:txBody>
      </p:sp>
      <p:sp>
        <p:nvSpPr>
          <p:cNvPr id="4" name="Slide Number Placeholder 3"/>
          <p:cNvSpPr>
            <a:spLocks noGrp="1"/>
          </p:cNvSpPr>
          <p:nvPr>
            <p:ph type="sldNum" sz="quarter" idx="10"/>
          </p:nvPr>
        </p:nvSpPr>
        <p:spPr/>
        <p:txBody>
          <a:bodyPr/>
          <a:lstStyle/>
          <a:p>
            <a:fld id="{4312424E-D665-4140-9C94-07C240812345}" type="slidenum">
              <a:rPr lang="en-GB" smtClean="0">
                <a:solidFill>
                  <a:prstClr val="black"/>
                </a:solidFill>
              </a:rPr>
              <a:pPr/>
              <a:t>108</a:t>
            </a:fld>
            <a:endParaRPr lang="en-GB">
              <a:solidFill>
                <a:prstClr val="black"/>
              </a:solidFill>
            </a:endParaRPr>
          </a:p>
        </p:txBody>
      </p:sp>
    </p:spTree>
    <p:extLst>
      <p:ext uri="{BB962C8B-B14F-4D97-AF65-F5344CB8AC3E}">
        <p14:creationId xmlns:p14="http://schemas.microsoft.com/office/powerpoint/2010/main" val="74234031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CD</a:t>
            </a:r>
          </a:p>
        </p:txBody>
      </p:sp>
      <p:sp>
        <p:nvSpPr>
          <p:cNvPr id="4" name="Slide Number Placeholder 3"/>
          <p:cNvSpPr>
            <a:spLocks noGrp="1"/>
          </p:cNvSpPr>
          <p:nvPr>
            <p:ph type="sldNum" sz="quarter" idx="10"/>
          </p:nvPr>
        </p:nvSpPr>
        <p:spPr/>
        <p:txBody>
          <a:bodyPr/>
          <a:lstStyle/>
          <a:p>
            <a:fld id="{4312424E-D665-4140-9C94-07C240812345}" type="slidenum">
              <a:rPr lang="en-GB" smtClean="0">
                <a:solidFill>
                  <a:prstClr val="black"/>
                </a:solidFill>
              </a:rPr>
              <a:pPr/>
              <a:t>109</a:t>
            </a:fld>
            <a:endParaRPr lang="en-GB">
              <a:solidFill>
                <a:prstClr val="black"/>
              </a:solidFill>
            </a:endParaRPr>
          </a:p>
        </p:txBody>
      </p:sp>
    </p:spTree>
    <p:extLst>
      <p:ext uri="{BB962C8B-B14F-4D97-AF65-F5344CB8AC3E}">
        <p14:creationId xmlns:p14="http://schemas.microsoft.com/office/powerpoint/2010/main" val="244478312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CD</a:t>
            </a:r>
          </a:p>
        </p:txBody>
      </p:sp>
      <p:sp>
        <p:nvSpPr>
          <p:cNvPr id="4" name="Slide Number Placeholder 3"/>
          <p:cNvSpPr>
            <a:spLocks noGrp="1"/>
          </p:cNvSpPr>
          <p:nvPr>
            <p:ph type="sldNum" sz="quarter" idx="10"/>
          </p:nvPr>
        </p:nvSpPr>
        <p:spPr/>
        <p:txBody>
          <a:bodyPr/>
          <a:lstStyle/>
          <a:p>
            <a:fld id="{4312424E-D665-4140-9C94-07C240812345}" type="slidenum">
              <a:rPr lang="en-GB" smtClean="0">
                <a:solidFill>
                  <a:prstClr val="black"/>
                </a:solidFill>
              </a:rPr>
              <a:pPr/>
              <a:t>110</a:t>
            </a:fld>
            <a:endParaRPr lang="en-GB">
              <a:solidFill>
                <a:prstClr val="black"/>
              </a:solidFill>
            </a:endParaRPr>
          </a:p>
        </p:txBody>
      </p:sp>
    </p:spTree>
    <p:extLst>
      <p:ext uri="{BB962C8B-B14F-4D97-AF65-F5344CB8AC3E}">
        <p14:creationId xmlns:p14="http://schemas.microsoft.com/office/powerpoint/2010/main" val="291462931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CD</a:t>
            </a:r>
          </a:p>
        </p:txBody>
      </p:sp>
      <p:sp>
        <p:nvSpPr>
          <p:cNvPr id="4" name="Slide Number Placeholder 3"/>
          <p:cNvSpPr>
            <a:spLocks noGrp="1"/>
          </p:cNvSpPr>
          <p:nvPr>
            <p:ph type="sldNum" sz="quarter" idx="10"/>
          </p:nvPr>
        </p:nvSpPr>
        <p:spPr/>
        <p:txBody>
          <a:bodyPr/>
          <a:lstStyle/>
          <a:p>
            <a:fld id="{4312424E-D665-4140-9C94-07C240812345}" type="slidenum">
              <a:rPr lang="en-GB" smtClean="0">
                <a:solidFill>
                  <a:prstClr val="black"/>
                </a:solidFill>
              </a:rPr>
              <a:pPr/>
              <a:t>111</a:t>
            </a:fld>
            <a:endParaRPr lang="en-GB">
              <a:solidFill>
                <a:prstClr val="black"/>
              </a:solidFill>
            </a:endParaRPr>
          </a:p>
        </p:txBody>
      </p:sp>
    </p:spTree>
    <p:extLst>
      <p:ext uri="{BB962C8B-B14F-4D97-AF65-F5344CB8AC3E}">
        <p14:creationId xmlns:p14="http://schemas.microsoft.com/office/powerpoint/2010/main" val="48348802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CD</a:t>
            </a:r>
          </a:p>
        </p:txBody>
      </p:sp>
      <p:sp>
        <p:nvSpPr>
          <p:cNvPr id="4" name="Slide Number Placeholder 3"/>
          <p:cNvSpPr>
            <a:spLocks noGrp="1"/>
          </p:cNvSpPr>
          <p:nvPr>
            <p:ph type="sldNum" sz="quarter" idx="10"/>
          </p:nvPr>
        </p:nvSpPr>
        <p:spPr/>
        <p:txBody>
          <a:bodyPr/>
          <a:lstStyle/>
          <a:p>
            <a:fld id="{4312424E-D665-4140-9C94-07C240812345}" type="slidenum">
              <a:rPr lang="en-GB" smtClean="0">
                <a:solidFill>
                  <a:prstClr val="black"/>
                </a:solidFill>
              </a:rPr>
              <a:pPr/>
              <a:t>112</a:t>
            </a:fld>
            <a:endParaRPr lang="en-GB">
              <a:solidFill>
                <a:prstClr val="black"/>
              </a:solidFill>
            </a:endParaRPr>
          </a:p>
        </p:txBody>
      </p:sp>
    </p:spTree>
    <p:extLst>
      <p:ext uri="{BB962C8B-B14F-4D97-AF65-F5344CB8AC3E}">
        <p14:creationId xmlns:p14="http://schemas.microsoft.com/office/powerpoint/2010/main" val="277498644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GS</a:t>
            </a:r>
          </a:p>
        </p:txBody>
      </p:sp>
      <p:sp>
        <p:nvSpPr>
          <p:cNvPr id="4" name="Slide Number Placeholder 3"/>
          <p:cNvSpPr>
            <a:spLocks noGrp="1"/>
          </p:cNvSpPr>
          <p:nvPr>
            <p:ph type="sldNum" sz="quarter" idx="10"/>
          </p:nvPr>
        </p:nvSpPr>
        <p:spPr/>
        <p:txBody>
          <a:bodyPr/>
          <a:lstStyle/>
          <a:p>
            <a:fld id="{4312424E-D665-4140-9C94-07C240812345}" type="slidenum">
              <a:rPr lang="en-GB" smtClean="0">
                <a:solidFill>
                  <a:prstClr val="black"/>
                </a:solidFill>
              </a:rPr>
              <a:pPr/>
              <a:t>113</a:t>
            </a:fld>
            <a:endParaRPr lang="en-GB">
              <a:solidFill>
                <a:prstClr val="black"/>
              </a:solidFill>
            </a:endParaRPr>
          </a:p>
        </p:txBody>
      </p:sp>
    </p:spTree>
    <p:extLst>
      <p:ext uri="{BB962C8B-B14F-4D97-AF65-F5344CB8AC3E}">
        <p14:creationId xmlns:p14="http://schemas.microsoft.com/office/powerpoint/2010/main" val="171028853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CD</a:t>
            </a:r>
          </a:p>
        </p:txBody>
      </p:sp>
      <p:sp>
        <p:nvSpPr>
          <p:cNvPr id="4" name="Slide Number Placeholder 3"/>
          <p:cNvSpPr>
            <a:spLocks noGrp="1"/>
          </p:cNvSpPr>
          <p:nvPr>
            <p:ph type="sldNum" sz="quarter" idx="10"/>
          </p:nvPr>
        </p:nvSpPr>
        <p:spPr/>
        <p:txBody>
          <a:bodyPr/>
          <a:lstStyle/>
          <a:p>
            <a:fld id="{4312424E-D665-4140-9C94-07C240812345}" type="slidenum">
              <a:rPr lang="en-GB" smtClean="0">
                <a:solidFill>
                  <a:prstClr val="black"/>
                </a:solidFill>
              </a:rPr>
              <a:pPr/>
              <a:t>114</a:t>
            </a:fld>
            <a:endParaRPr lang="en-GB">
              <a:solidFill>
                <a:prstClr val="black"/>
              </a:solidFill>
            </a:endParaRPr>
          </a:p>
        </p:txBody>
      </p:sp>
    </p:spTree>
    <p:extLst>
      <p:ext uri="{BB962C8B-B14F-4D97-AF65-F5344CB8AC3E}">
        <p14:creationId xmlns:p14="http://schemas.microsoft.com/office/powerpoint/2010/main" val="248282218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CD</a:t>
            </a:r>
          </a:p>
        </p:txBody>
      </p:sp>
      <p:sp>
        <p:nvSpPr>
          <p:cNvPr id="4" name="Slide Number Placeholder 3"/>
          <p:cNvSpPr>
            <a:spLocks noGrp="1"/>
          </p:cNvSpPr>
          <p:nvPr>
            <p:ph type="sldNum" sz="quarter" idx="10"/>
          </p:nvPr>
        </p:nvSpPr>
        <p:spPr/>
        <p:txBody>
          <a:bodyPr/>
          <a:lstStyle/>
          <a:p>
            <a:fld id="{4312424E-D665-4140-9C94-07C240812345}" type="slidenum">
              <a:rPr lang="en-GB" smtClean="0">
                <a:solidFill>
                  <a:prstClr val="black"/>
                </a:solidFill>
              </a:rPr>
              <a:pPr/>
              <a:t>115</a:t>
            </a:fld>
            <a:endParaRPr lang="en-GB">
              <a:solidFill>
                <a:prstClr val="black"/>
              </a:solidFill>
            </a:endParaRPr>
          </a:p>
        </p:txBody>
      </p:sp>
    </p:spTree>
    <p:extLst>
      <p:ext uri="{BB962C8B-B14F-4D97-AF65-F5344CB8AC3E}">
        <p14:creationId xmlns:p14="http://schemas.microsoft.com/office/powerpoint/2010/main" val="5286024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5B28E58-9465-4EF6-8395-470DE0FEE922}" type="slidenum">
              <a:rPr lang="en-GB" smtClean="0">
                <a:solidFill>
                  <a:prstClr val="black"/>
                </a:solidFill>
              </a:rPr>
              <a:pPr/>
              <a:t>14</a:t>
            </a:fld>
            <a:endParaRPr lang="en-GB">
              <a:solidFill>
                <a:prstClr val="black"/>
              </a:solidFill>
            </a:endParaRPr>
          </a:p>
        </p:txBody>
      </p:sp>
    </p:spTree>
    <p:extLst>
      <p:ext uri="{BB962C8B-B14F-4D97-AF65-F5344CB8AC3E}">
        <p14:creationId xmlns:p14="http://schemas.microsoft.com/office/powerpoint/2010/main" val="294647653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CD</a:t>
            </a:r>
          </a:p>
        </p:txBody>
      </p:sp>
      <p:sp>
        <p:nvSpPr>
          <p:cNvPr id="4" name="Slide Number Placeholder 3"/>
          <p:cNvSpPr>
            <a:spLocks noGrp="1"/>
          </p:cNvSpPr>
          <p:nvPr>
            <p:ph type="sldNum" sz="quarter" idx="10"/>
          </p:nvPr>
        </p:nvSpPr>
        <p:spPr/>
        <p:txBody>
          <a:bodyPr/>
          <a:lstStyle/>
          <a:p>
            <a:fld id="{4312424E-D665-4140-9C94-07C240812345}" type="slidenum">
              <a:rPr lang="en-GB" smtClean="0">
                <a:solidFill>
                  <a:prstClr val="black"/>
                </a:solidFill>
              </a:rPr>
              <a:pPr/>
              <a:t>116</a:t>
            </a:fld>
            <a:endParaRPr lang="en-GB">
              <a:solidFill>
                <a:prstClr val="black"/>
              </a:solidFill>
            </a:endParaRPr>
          </a:p>
        </p:txBody>
      </p:sp>
    </p:spTree>
    <p:extLst>
      <p:ext uri="{BB962C8B-B14F-4D97-AF65-F5344CB8AC3E}">
        <p14:creationId xmlns:p14="http://schemas.microsoft.com/office/powerpoint/2010/main" val="261248843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CD</a:t>
            </a:r>
          </a:p>
        </p:txBody>
      </p:sp>
      <p:sp>
        <p:nvSpPr>
          <p:cNvPr id="4" name="Slide Number Placeholder 3"/>
          <p:cNvSpPr>
            <a:spLocks noGrp="1"/>
          </p:cNvSpPr>
          <p:nvPr>
            <p:ph type="sldNum" sz="quarter" idx="10"/>
          </p:nvPr>
        </p:nvSpPr>
        <p:spPr/>
        <p:txBody>
          <a:bodyPr/>
          <a:lstStyle/>
          <a:p>
            <a:fld id="{4312424E-D665-4140-9C94-07C240812345}" type="slidenum">
              <a:rPr lang="en-GB" smtClean="0">
                <a:solidFill>
                  <a:prstClr val="black"/>
                </a:solidFill>
              </a:rPr>
              <a:pPr/>
              <a:t>117</a:t>
            </a:fld>
            <a:endParaRPr lang="en-GB">
              <a:solidFill>
                <a:prstClr val="black"/>
              </a:solidFill>
            </a:endParaRPr>
          </a:p>
        </p:txBody>
      </p:sp>
    </p:spTree>
    <p:extLst>
      <p:ext uri="{BB962C8B-B14F-4D97-AF65-F5344CB8AC3E}">
        <p14:creationId xmlns:p14="http://schemas.microsoft.com/office/powerpoint/2010/main" val="349829375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CD</a:t>
            </a:r>
          </a:p>
        </p:txBody>
      </p:sp>
      <p:sp>
        <p:nvSpPr>
          <p:cNvPr id="4" name="Slide Number Placeholder 3"/>
          <p:cNvSpPr>
            <a:spLocks noGrp="1"/>
          </p:cNvSpPr>
          <p:nvPr>
            <p:ph type="sldNum" sz="quarter" idx="10"/>
          </p:nvPr>
        </p:nvSpPr>
        <p:spPr/>
        <p:txBody>
          <a:bodyPr/>
          <a:lstStyle/>
          <a:p>
            <a:fld id="{4312424E-D665-4140-9C94-07C240812345}" type="slidenum">
              <a:rPr lang="en-GB" smtClean="0">
                <a:solidFill>
                  <a:prstClr val="black"/>
                </a:solidFill>
              </a:rPr>
              <a:pPr/>
              <a:t>118</a:t>
            </a:fld>
            <a:endParaRPr lang="en-GB">
              <a:solidFill>
                <a:prstClr val="black"/>
              </a:solidFill>
            </a:endParaRPr>
          </a:p>
        </p:txBody>
      </p:sp>
    </p:spTree>
    <p:extLst>
      <p:ext uri="{BB962C8B-B14F-4D97-AF65-F5344CB8AC3E}">
        <p14:creationId xmlns:p14="http://schemas.microsoft.com/office/powerpoint/2010/main" val="108842105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CD</a:t>
            </a:r>
          </a:p>
        </p:txBody>
      </p:sp>
      <p:sp>
        <p:nvSpPr>
          <p:cNvPr id="4" name="Slide Number Placeholder 3"/>
          <p:cNvSpPr>
            <a:spLocks noGrp="1"/>
          </p:cNvSpPr>
          <p:nvPr>
            <p:ph type="sldNum" sz="quarter" idx="10"/>
          </p:nvPr>
        </p:nvSpPr>
        <p:spPr/>
        <p:txBody>
          <a:bodyPr/>
          <a:lstStyle/>
          <a:p>
            <a:fld id="{4312424E-D665-4140-9C94-07C240812345}" type="slidenum">
              <a:rPr lang="en-GB" smtClean="0">
                <a:solidFill>
                  <a:prstClr val="black"/>
                </a:solidFill>
              </a:rPr>
              <a:pPr/>
              <a:t>119</a:t>
            </a:fld>
            <a:endParaRPr lang="en-GB">
              <a:solidFill>
                <a:prstClr val="black"/>
              </a:solidFill>
            </a:endParaRPr>
          </a:p>
        </p:txBody>
      </p:sp>
    </p:spTree>
    <p:extLst>
      <p:ext uri="{BB962C8B-B14F-4D97-AF65-F5344CB8AC3E}">
        <p14:creationId xmlns:p14="http://schemas.microsoft.com/office/powerpoint/2010/main" val="83444417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CD</a:t>
            </a:r>
          </a:p>
        </p:txBody>
      </p:sp>
      <p:sp>
        <p:nvSpPr>
          <p:cNvPr id="4" name="Slide Number Placeholder 3"/>
          <p:cNvSpPr>
            <a:spLocks noGrp="1"/>
          </p:cNvSpPr>
          <p:nvPr>
            <p:ph type="sldNum" sz="quarter" idx="10"/>
          </p:nvPr>
        </p:nvSpPr>
        <p:spPr/>
        <p:txBody>
          <a:bodyPr/>
          <a:lstStyle/>
          <a:p>
            <a:fld id="{4312424E-D665-4140-9C94-07C240812345}" type="slidenum">
              <a:rPr lang="en-GB" smtClean="0">
                <a:solidFill>
                  <a:prstClr val="black"/>
                </a:solidFill>
              </a:rPr>
              <a:pPr/>
              <a:t>120</a:t>
            </a:fld>
            <a:endParaRPr lang="en-GB">
              <a:solidFill>
                <a:prstClr val="black"/>
              </a:solidFill>
            </a:endParaRPr>
          </a:p>
        </p:txBody>
      </p:sp>
    </p:spTree>
    <p:extLst>
      <p:ext uri="{BB962C8B-B14F-4D97-AF65-F5344CB8AC3E}">
        <p14:creationId xmlns:p14="http://schemas.microsoft.com/office/powerpoint/2010/main" val="204731626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GS</a:t>
            </a:r>
          </a:p>
        </p:txBody>
      </p:sp>
      <p:sp>
        <p:nvSpPr>
          <p:cNvPr id="4" name="Slide Number Placeholder 3"/>
          <p:cNvSpPr>
            <a:spLocks noGrp="1"/>
          </p:cNvSpPr>
          <p:nvPr>
            <p:ph type="sldNum" sz="quarter" idx="10"/>
          </p:nvPr>
        </p:nvSpPr>
        <p:spPr/>
        <p:txBody>
          <a:bodyPr/>
          <a:lstStyle/>
          <a:p>
            <a:fld id="{4312424E-D665-4140-9C94-07C240812345}" type="slidenum">
              <a:rPr lang="en-GB" smtClean="0">
                <a:solidFill>
                  <a:prstClr val="black"/>
                </a:solidFill>
              </a:rPr>
              <a:pPr/>
              <a:t>121</a:t>
            </a:fld>
            <a:endParaRPr lang="en-GB">
              <a:solidFill>
                <a:prstClr val="black"/>
              </a:solidFill>
            </a:endParaRPr>
          </a:p>
        </p:txBody>
      </p:sp>
    </p:spTree>
    <p:extLst>
      <p:ext uri="{BB962C8B-B14F-4D97-AF65-F5344CB8AC3E}">
        <p14:creationId xmlns:p14="http://schemas.microsoft.com/office/powerpoint/2010/main" val="238278503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GS</a:t>
            </a:r>
          </a:p>
        </p:txBody>
      </p:sp>
      <p:sp>
        <p:nvSpPr>
          <p:cNvPr id="4" name="Slide Number Placeholder 3"/>
          <p:cNvSpPr>
            <a:spLocks noGrp="1"/>
          </p:cNvSpPr>
          <p:nvPr>
            <p:ph type="sldNum" sz="quarter" idx="10"/>
          </p:nvPr>
        </p:nvSpPr>
        <p:spPr/>
        <p:txBody>
          <a:bodyPr/>
          <a:lstStyle/>
          <a:p>
            <a:fld id="{4312424E-D665-4140-9C94-07C240812345}" type="slidenum">
              <a:rPr lang="en-GB" smtClean="0">
                <a:solidFill>
                  <a:prstClr val="black"/>
                </a:solidFill>
              </a:rPr>
              <a:pPr/>
              <a:t>122</a:t>
            </a:fld>
            <a:endParaRPr lang="en-GB">
              <a:solidFill>
                <a:prstClr val="black"/>
              </a:solidFill>
            </a:endParaRPr>
          </a:p>
        </p:txBody>
      </p:sp>
    </p:spTree>
    <p:extLst>
      <p:ext uri="{BB962C8B-B14F-4D97-AF65-F5344CB8AC3E}">
        <p14:creationId xmlns:p14="http://schemas.microsoft.com/office/powerpoint/2010/main" val="428568933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GS</a:t>
            </a:r>
          </a:p>
        </p:txBody>
      </p:sp>
      <p:sp>
        <p:nvSpPr>
          <p:cNvPr id="4" name="Slide Number Placeholder 3"/>
          <p:cNvSpPr>
            <a:spLocks noGrp="1"/>
          </p:cNvSpPr>
          <p:nvPr>
            <p:ph type="sldNum" sz="quarter" idx="10"/>
          </p:nvPr>
        </p:nvSpPr>
        <p:spPr/>
        <p:txBody>
          <a:bodyPr/>
          <a:lstStyle/>
          <a:p>
            <a:fld id="{4312424E-D665-4140-9C94-07C240812345}" type="slidenum">
              <a:rPr lang="en-GB" smtClean="0">
                <a:solidFill>
                  <a:prstClr val="black"/>
                </a:solidFill>
              </a:rPr>
              <a:pPr/>
              <a:t>123</a:t>
            </a:fld>
            <a:endParaRPr lang="en-GB">
              <a:solidFill>
                <a:prstClr val="black"/>
              </a:solidFill>
            </a:endParaRPr>
          </a:p>
        </p:txBody>
      </p:sp>
    </p:spTree>
    <p:extLst>
      <p:ext uri="{BB962C8B-B14F-4D97-AF65-F5344CB8AC3E}">
        <p14:creationId xmlns:p14="http://schemas.microsoft.com/office/powerpoint/2010/main" val="145854230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GS</a:t>
            </a:r>
          </a:p>
        </p:txBody>
      </p:sp>
      <p:sp>
        <p:nvSpPr>
          <p:cNvPr id="4" name="Slide Number Placeholder 3"/>
          <p:cNvSpPr>
            <a:spLocks noGrp="1"/>
          </p:cNvSpPr>
          <p:nvPr>
            <p:ph type="sldNum" sz="quarter" idx="10"/>
          </p:nvPr>
        </p:nvSpPr>
        <p:spPr/>
        <p:txBody>
          <a:bodyPr/>
          <a:lstStyle/>
          <a:p>
            <a:fld id="{4312424E-D665-4140-9C94-07C240812345}" type="slidenum">
              <a:rPr lang="en-GB" smtClean="0">
                <a:solidFill>
                  <a:prstClr val="black"/>
                </a:solidFill>
              </a:rPr>
              <a:pPr/>
              <a:t>124</a:t>
            </a:fld>
            <a:endParaRPr lang="en-GB">
              <a:solidFill>
                <a:prstClr val="black"/>
              </a:solidFill>
            </a:endParaRPr>
          </a:p>
        </p:txBody>
      </p:sp>
    </p:spTree>
    <p:extLst>
      <p:ext uri="{BB962C8B-B14F-4D97-AF65-F5344CB8AC3E}">
        <p14:creationId xmlns:p14="http://schemas.microsoft.com/office/powerpoint/2010/main" val="229356737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GS</a:t>
            </a:r>
          </a:p>
        </p:txBody>
      </p:sp>
      <p:sp>
        <p:nvSpPr>
          <p:cNvPr id="4" name="Slide Number Placeholder 3"/>
          <p:cNvSpPr>
            <a:spLocks noGrp="1"/>
          </p:cNvSpPr>
          <p:nvPr>
            <p:ph type="sldNum" sz="quarter" idx="10"/>
          </p:nvPr>
        </p:nvSpPr>
        <p:spPr/>
        <p:txBody>
          <a:bodyPr/>
          <a:lstStyle/>
          <a:p>
            <a:fld id="{4312424E-D665-4140-9C94-07C240812345}" type="slidenum">
              <a:rPr lang="en-GB" smtClean="0">
                <a:solidFill>
                  <a:prstClr val="black"/>
                </a:solidFill>
              </a:rPr>
              <a:pPr/>
              <a:t>126</a:t>
            </a:fld>
            <a:endParaRPr lang="en-GB">
              <a:solidFill>
                <a:prstClr val="black"/>
              </a:solidFill>
            </a:endParaRPr>
          </a:p>
        </p:txBody>
      </p:sp>
    </p:spTree>
    <p:extLst>
      <p:ext uri="{BB962C8B-B14F-4D97-AF65-F5344CB8AC3E}">
        <p14:creationId xmlns:p14="http://schemas.microsoft.com/office/powerpoint/2010/main" val="24726054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Diagram describes risk factors for violence</a:t>
            </a:r>
            <a:r>
              <a:rPr lang="en-GB" baseline="0" dirty="0"/>
              <a:t> at different levels</a:t>
            </a:r>
            <a:endParaRPr lang="en-GB" dirty="0"/>
          </a:p>
          <a:p>
            <a:r>
              <a:rPr lang="en-GB" dirty="0"/>
              <a:t>We need to work at</a:t>
            </a:r>
            <a:r>
              <a:rPr lang="en-GB" baseline="0" dirty="0"/>
              <a:t> all these levels</a:t>
            </a:r>
          </a:p>
          <a:p>
            <a:r>
              <a:rPr lang="en-GB" baseline="0" dirty="0"/>
              <a:t>Requires everyone to ‘do their part’ – solutions are across organisations</a:t>
            </a:r>
          </a:p>
          <a:p>
            <a:endParaRPr lang="en-GB" dirty="0"/>
          </a:p>
        </p:txBody>
      </p:sp>
      <p:sp>
        <p:nvSpPr>
          <p:cNvPr id="4" name="Slide Number Placeholder 3"/>
          <p:cNvSpPr>
            <a:spLocks noGrp="1"/>
          </p:cNvSpPr>
          <p:nvPr>
            <p:ph type="sldNum" sz="quarter" idx="10"/>
          </p:nvPr>
        </p:nvSpPr>
        <p:spPr/>
        <p:txBody>
          <a:bodyPr/>
          <a:lstStyle/>
          <a:p>
            <a:fld id="{0ADAF792-F1BE-4D1D-9F67-68DD174A85E3}" type="slidenum">
              <a:rPr lang="en-GB" smtClean="0">
                <a:solidFill>
                  <a:prstClr val="black"/>
                </a:solidFill>
              </a:rPr>
              <a:pPr/>
              <a:t>15</a:t>
            </a:fld>
            <a:endParaRPr lang="en-GB">
              <a:solidFill>
                <a:prstClr val="black"/>
              </a:solidFill>
            </a:endParaRPr>
          </a:p>
        </p:txBody>
      </p:sp>
    </p:spTree>
    <p:extLst>
      <p:ext uri="{BB962C8B-B14F-4D97-AF65-F5344CB8AC3E}">
        <p14:creationId xmlns:p14="http://schemas.microsoft.com/office/powerpoint/2010/main" val="188457606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GS</a:t>
            </a:r>
          </a:p>
        </p:txBody>
      </p:sp>
      <p:sp>
        <p:nvSpPr>
          <p:cNvPr id="4" name="Slide Number Placeholder 3"/>
          <p:cNvSpPr>
            <a:spLocks noGrp="1"/>
          </p:cNvSpPr>
          <p:nvPr>
            <p:ph type="sldNum" sz="quarter" idx="10"/>
          </p:nvPr>
        </p:nvSpPr>
        <p:spPr/>
        <p:txBody>
          <a:bodyPr/>
          <a:lstStyle/>
          <a:p>
            <a:fld id="{4312424E-D665-4140-9C94-07C240812345}" type="slidenum">
              <a:rPr lang="en-GB" smtClean="0">
                <a:solidFill>
                  <a:prstClr val="black"/>
                </a:solidFill>
              </a:rPr>
              <a:pPr/>
              <a:t>127</a:t>
            </a:fld>
            <a:endParaRPr lang="en-GB">
              <a:solidFill>
                <a:prstClr val="black"/>
              </a:solidFill>
            </a:endParaRPr>
          </a:p>
        </p:txBody>
      </p:sp>
    </p:spTree>
    <p:extLst>
      <p:ext uri="{BB962C8B-B14F-4D97-AF65-F5344CB8AC3E}">
        <p14:creationId xmlns:p14="http://schemas.microsoft.com/office/powerpoint/2010/main" val="92325021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GS </a:t>
            </a:r>
          </a:p>
        </p:txBody>
      </p:sp>
      <p:sp>
        <p:nvSpPr>
          <p:cNvPr id="4" name="Slide Number Placeholder 3"/>
          <p:cNvSpPr>
            <a:spLocks noGrp="1"/>
          </p:cNvSpPr>
          <p:nvPr>
            <p:ph type="sldNum" sz="quarter" idx="10"/>
          </p:nvPr>
        </p:nvSpPr>
        <p:spPr/>
        <p:txBody>
          <a:bodyPr/>
          <a:lstStyle/>
          <a:p>
            <a:fld id="{4312424E-D665-4140-9C94-07C240812345}" type="slidenum">
              <a:rPr lang="en-GB" smtClean="0">
                <a:solidFill>
                  <a:prstClr val="black"/>
                </a:solidFill>
              </a:rPr>
              <a:pPr/>
              <a:t>128</a:t>
            </a:fld>
            <a:endParaRPr lang="en-GB">
              <a:solidFill>
                <a:prstClr val="black"/>
              </a:solidFill>
            </a:endParaRPr>
          </a:p>
        </p:txBody>
      </p:sp>
    </p:spTree>
    <p:extLst>
      <p:ext uri="{BB962C8B-B14F-4D97-AF65-F5344CB8AC3E}">
        <p14:creationId xmlns:p14="http://schemas.microsoft.com/office/powerpoint/2010/main" val="1823473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Rates of serious violent crimes continue to be of concern across the country including in the West Midlands (HM Government, 2018)</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The Government’s Serious Violence Strategy was published in April, 2018, emphasising: </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1. Tackling county lines and misuse of drugs</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2. Early intervention and prevention</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3. Supporting communities and local partnerships</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4. Effective law enforcement and criminal justice response</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Map</a:t>
            </a:r>
            <a:r>
              <a:rPr lang="en-GB" sz="1200" kern="1200" dirty="0">
                <a:solidFill>
                  <a:schemeClr val="tx1"/>
                </a:solidFill>
                <a:effectLst/>
                <a:latin typeface="+mn-lt"/>
                <a:ea typeface="+mn-ea"/>
                <a:cs typeface="+mn-cs"/>
              </a:rPr>
              <a:t>: Show that violence is strongly related to inequalities, with the poorest fifth of our society suffering rates of hospital admissions for violence five times higher than those of the most affluent fifth.</a:t>
            </a:r>
          </a:p>
          <a:p>
            <a:endParaRPr lang="en-GB" dirty="0"/>
          </a:p>
          <a:p>
            <a:r>
              <a:rPr lang="en-GB" dirty="0"/>
              <a:t>The Alliance began</a:t>
            </a:r>
            <a:r>
              <a:rPr lang="en-GB" baseline="0" dirty="0"/>
              <a:t> </a:t>
            </a:r>
            <a:r>
              <a:rPr lang="en-GB" dirty="0"/>
              <a:t>with conversations</a:t>
            </a:r>
            <a:r>
              <a:rPr lang="en-GB" baseline="0" dirty="0"/>
              <a:t> between WM PHE centre director and WM chief constable, and began a journey into working across the system in taking a public health approach to prevention of violence and adversity </a:t>
            </a:r>
          </a:p>
          <a:p>
            <a:r>
              <a:rPr lang="en-GB" baseline="0" dirty="0"/>
              <a:t>First task was </a:t>
            </a:r>
            <a:r>
              <a:rPr lang="en-GB" b="1" baseline="0" dirty="0"/>
              <a:t>producing an intelligence report</a:t>
            </a:r>
            <a:r>
              <a:rPr lang="en-GB" baseline="0" dirty="0"/>
              <a:t>, </a:t>
            </a:r>
            <a:r>
              <a:rPr lang="en-GB" b="1" dirty="0"/>
              <a:t>‘Protecting People Promoting Lives’, </a:t>
            </a:r>
            <a:r>
              <a:rPr lang="en-GB" baseline="0" dirty="0"/>
              <a:t>by seconding a WM analyst into PHE to collaborate and pool data. Recommendations from this formed the Alliance</a:t>
            </a:r>
          </a:p>
          <a:p>
            <a:endParaRPr lang="en-GB" baseline="0" dirty="0"/>
          </a:p>
          <a:p>
            <a:endParaRPr lang="en-GB" dirty="0"/>
          </a:p>
        </p:txBody>
      </p:sp>
      <p:sp>
        <p:nvSpPr>
          <p:cNvPr id="4" name="Slide Number Placeholder 3"/>
          <p:cNvSpPr>
            <a:spLocks noGrp="1"/>
          </p:cNvSpPr>
          <p:nvPr>
            <p:ph type="sldNum" sz="quarter" idx="10"/>
          </p:nvPr>
        </p:nvSpPr>
        <p:spPr/>
        <p:txBody>
          <a:bodyPr/>
          <a:lstStyle/>
          <a:p>
            <a:pPr>
              <a:defRPr/>
            </a:pPr>
            <a:fld id="{9AE0CBF3-2A0A-4409-B599-FEFEAF974B88}" type="slidenum">
              <a:rPr lang="en-US" smtClean="0">
                <a:solidFill>
                  <a:prstClr val="black"/>
                </a:solidFill>
              </a:rPr>
              <a:pPr>
                <a:defRPr/>
              </a:pPr>
              <a:t>16</a:t>
            </a:fld>
            <a:endParaRPr lang="en-US" dirty="0">
              <a:solidFill>
                <a:prstClr val="black"/>
              </a:solidFill>
            </a:endParaRPr>
          </a:p>
        </p:txBody>
      </p:sp>
    </p:spTree>
    <p:extLst>
      <p:ext uri="{BB962C8B-B14F-4D97-AF65-F5344CB8AC3E}">
        <p14:creationId xmlns:p14="http://schemas.microsoft.com/office/powerpoint/2010/main" val="7017368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28EE156-D466-4F89-8BAA-157FF9EAC1C9}" type="slidenum">
              <a:rPr lang="en-GB" smtClean="0">
                <a:solidFill>
                  <a:prstClr val="black"/>
                </a:solidFill>
              </a:rPr>
              <a:pPr/>
              <a:t>17</a:t>
            </a:fld>
            <a:endParaRPr lang="en-GB">
              <a:solidFill>
                <a:prstClr val="black"/>
              </a:solidFill>
            </a:endParaRPr>
          </a:p>
        </p:txBody>
      </p:sp>
    </p:spTree>
    <p:extLst>
      <p:ext uri="{BB962C8B-B14F-4D97-AF65-F5344CB8AC3E}">
        <p14:creationId xmlns:p14="http://schemas.microsoft.com/office/powerpoint/2010/main" val="2933803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5.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8.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9.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52.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53.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54.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55.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5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58.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59.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60.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6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64.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6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6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55E7C1C-E62E-4C38-91B8-0BDF8302F138}" type="datetimeFigureOut">
              <a:rPr lang="en-GB" smtClean="0"/>
              <a:t>19/12/2019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689B390-C20D-46EB-A5AC-82094D53A74F}" type="slidenum">
              <a:rPr lang="en-GB" smtClean="0"/>
              <a:t>‹#›</a:t>
            </a:fld>
            <a:endParaRPr lang="en-GB"/>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241777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55E7C1C-E62E-4C38-91B8-0BDF8302F138}" type="datetimeFigureOut">
              <a:rPr lang="en-GB" smtClean="0"/>
              <a:t>19/12/2019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689B390-C20D-46EB-A5AC-82094D53A74F}" type="slidenum">
              <a:rPr lang="en-GB" smtClean="0"/>
              <a:t>‹#›</a:t>
            </a:fld>
            <a:endParaRPr lang="en-GB"/>
          </a:p>
        </p:txBody>
      </p:sp>
    </p:spTree>
    <p:extLst>
      <p:ext uri="{BB962C8B-B14F-4D97-AF65-F5344CB8AC3E}">
        <p14:creationId xmlns:p14="http://schemas.microsoft.com/office/powerpoint/2010/main" val="4299815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55E7C1C-E62E-4C38-91B8-0BDF8302F138}" type="datetimeFigureOut">
              <a:rPr lang="en-GB" smtClean="0"/>
              <a:t>19/12/2019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689B390-C20D-46EB-A5AC-82094D53A74F}" type="slidenum">
              <a:rPr lang="en-GB" smtClean="0"/>
              <a:t>‹#›</a:t>
            </a:fld>
            <a:endParaRPr lang="en-GB"/>
          </a:p>
        </p:txBody>
      </p:sp>
    </p:spTree>
    <p:extLst>
      <p:ext uri="{BB962C8B-B14F-4D97-AF65-F5344CB8AC3E}">
        <p14:creationId xmlns:p14="http://schemas.microsoft.com/office/powerpoint/2010/main" val="12383724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lvl1pPr>
              <a:defRPr/>
            </a:lvl1pPr>
          </a:lstStyle>
          <a:p>
            <a:pPr>
              <a:defRPr/>
            </a:pPr>
            <a:fld id="{A948ADF5-D7BD-4722-AF13-527E9F56FFD5}" type="datetimeFigureOut">
              <a:rPr lang="en-GB">
                <a:solidFill>
                  <a:prstClr val="black">
                    <a:tint val="75000"/>
                  </a:prstClr>
                </a:solidFill>
              </a:rPr>
              <a:pPr>
                <a:defRPr/>
              </a:pPr>
              <a:t>19/12/2019</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82CFE84-A8F1-4179-89C8-57EB4CA95F56}"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15485586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692750DA-966D-4019-9184-B2288511703C}" type="datetimeFigureOut">
              <a:rPr lang="en-GB">
                <a:solidFill>
                  <a:prstClr val="black">
                    <a:tint val="75000"/>
                  </a:prstClr>
                </a:solidFill>
              </a:rPr>
              <a:pPr>
                <a:defRPr/>
              </a:pPr>
              <a:t>19/12/2019</a:t>
            </a:fld>
            <a:endParaRPr lang="en-GB">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9631063B-395D-411D-8876-02C3D552D258}"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22084914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692750DA-966D-4019-9184-B2288511703C}" type="datetimeFigureOut">
              <a:rPr lang="en-GB">
                <a:solidFill>
                  <a:prstClr val="black">
                    <a:tint val="75000"/>
                  </a:prstClr>
                </a:solidFill>
              </a:rPr>
              <a:pPr>
                <a:defRPr/>
              </a:pPr>
              <a:t>19/12/2019</a:t>
            </a:fld>
            <a:endParaRPr lang="en-GB">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9631063B-395D-411D-8876-02C3D552D258}"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4668170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692750DA-966D-4019-9184-B2288511703C}" type="datetimeFigureOut">
              <a:rPr lang="en-GB">
                <a:solidFill>
                  <a:prstClr val="black">
                    <a:tint val="75000"/>
                  </a:prstClr>
                </a:solidFill>
              </a:rPr>
              <a:pPr>
                <a:defRPr/>
              </a:pPr>
              <a:t>19/12/2019</a:t>
            </a:fld>
            <a:endParaRPr lang="en-GB">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9631063B-395D-411D-8876-02C3D552D258}"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38356569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692750DA-966D-4019-9184-B2288511703C}" type="datetimeFigureOut">
              <a:rPr lang="en-GB">
                <a:solidFill>
                  <a:prstClr val="black">
                    <a:tint val="75000"/>
                  </a:prstClr>
                </a:solidFill>
              </a:rPr>
              <a:pPr>
                <a:defRPr/>
              </a:pPr>
              <a:t>19/12/2019</a:t>
            </a:fld>
            <a:endParaRPr lang="en-GB">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9631063B-395D-411D-8876-02C3D552D258}"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22263671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692750DA-966D-4019-9184-B2288511703C}" type="datetimeFigureOut">
              <a:rPr lang="en-GB">
                <a:solidFill>
                  <a:prstClr val="black">
                    <a:tint val="75000"/>
                  </a:prstClr>
                </a:solidFill>
              </a:rPr>
              <a:pPr>
                <a:defRPr/>
              </a:pPr>
              <a:t>19/12/2019</a:t>
            </a:fld>
            <a:endParaRPr lang="en-GB">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9631063B-395D-411D-8876-02C3D552D258}"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22359044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692750DA-966D-4019-9184-B2288511703C}" type="datetimeFigureOut">
              <a:rPr lang="en-GB">
                <a:solidFill>
                  <a:prstClr val="black">
                    <a:tint val="75000"/>
                  </a:prstClr>
                </a:solidFill>
              </a:rPr>
              <a:pPr>
                <a:defRPr/>
              </a:pPr>
              <a:t>19/12/2019</a:t>
            </a:fld>
            <a:endParaRPr lang="en-GB">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9631063B-395D-411D-8876-02C3D552D258}"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20059795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692750DA-966D-4019-9184-B2288511703C}" type="datetimeFigureOut">
              <a:rPr lang="en-GB">
                <a:solidFill>
                  <a:prstClr val="black">
                    <a:tint val="75000"/>
                  </a:prstClr>
                </a:solidFill>
              </a:rPr>
              <a:pPr>
                <a:defRPr/>
              </a:pPr>
              <a:t>19/12/2019</a:t>
            </a:fld>
            <a:endParaRPr lang="en-GB">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9631063B-395D-411D-8876-02C3D552D258}"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34718750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55E7C1C-E62E-4C38-91B8-0BDF8302F138}" type="datetimeFigureOut">
              <a:rPr lang="en-GB" smtClean="0"/>
              <a:t>19/12/2019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689B390-C20D-46EB-A5AC-82094D53A74F}" type="slidenum">
              <a:rPr lang="en-GB" smtClean="0"/>
              <a:t>‹#›</a:t>
            </a:fld>
            <a:endParaRPr lang="en-GB"/>
          </a:p>
        </p:txBody>
      </p:sp>
    </p:spTree>
    <p:extLst>
      <p:ext uri="{BB962C8B-B14F-4D97-AF65-F5344CB8AC3E}">
        <p14:creationId xmlns:p14="http://schemas.microsoft.com/office/powerpoint/2010/main" val="15387602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a:defRPr/>
            </a:lvl1pPr>
          </a:lstStyle>
          <a:p>
            <a:pPr>
              <a:defRPr/>
            </a:pPr>
            <a:fld id="{E7E9C76A-8B8F-4D36-9B41-D80EC1205EC4}" type="datetime1">
              <a:rPr lang="en-US" altLang="en-US"/>
              <a:pPr>
                <a:defRPr/>
              </a:pPr>
              <a:t>12/19/2019</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684C915-014E-41CF-AAD9-ED8373106227}" type="slidenum">
              <a:rPr lang="en-US" altLang="en-US"/>
              <a:pPr>
                <a:defRPr/>
              </a:pPr>
              <a:t>‹#›</a:t>
            </a:fld>
            <a:endParaRPr lang="en-US" altLang="en-US"/>
          </a:p>
        </p:txBody>
      </p:sp>
    </p:spTree>
    <p:extLst>
      <p:ext uri="{BB962C8B-B14F-4D97-AF65-F5344CB8AC3E}">
        <p14:creationId xmlns:p14="http://schemas.microsoft.com/office/powerpoint/2010/main" val="42563083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a:defRPr/>
            </a:lvl1pPr>
          </a:lstStyle>
          <a:p>
            <a:pPr>
              <a:defRPr/>
            </a:pPr>
            <a:fld id="{E7E9C76A-8B8F-4D36-9B41-D80EC1205EC4}" type="datetime1">
              <a:rPr lang="en-US" altLang="en-US"/>
              <a:pPr>
                <a:defRPr/>
              </a:pPr>
              <a:t>12/19/2019</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684C915-014E-41CF-AAD9-ED8373106227}" type="slidenum">
              <a:rPr lang="en-US" altLang="en-US"/>
              <a:pPr>
                <a:defRPr/>
              </a:pPr>
              <a:t>‹#›</a:t>
            </a:fld>
            <a:endParaRPr lang="en-US" altLang="en-US"/>
          </a:p>
        </p:txBody>
      </p:sp>
    </p:spTree>
    <p:extLst>
      <p:ext uri="{BB962C8B-B14F-4D97-AF65-F5344CB8AC3E}">
        <p14:creationId xmlns:p14="http://schemas.microsoft.com/office/powerpoint/2010/main" val="2654677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a:defRPr/>
            </a:lvl1pPr>
          </a:lstStyle>
          <a:p>
            <a:pPr>
              <a:defRPr/>
            </a:pPr>
            <a:fld id="{E7E9C76A-8B8F-4D36-9B41-D80EC1205EC4}" type="datetime1">
              <a:rPr lang="en-US" altLang="en-US"/>
              <a:pPr>
                <a:defRPr/>
              </a:pPr>
              <a:t>12/19/2019</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684C915-014E-41CF-AAD9-ED8373106227}" type="slidenum">
              <a:rPr lang="en-US" altLang="en-US"/>
              <a:pPr>
                <a:defRPr/>
              </a:pPr>
              <a:t>‹#›</a:t>
            </a:fld>
            <a:endParaRPr lang="en-US" altLang="en-US"/>
          </a:p>
        </p:txBody>
      </p:sp>
    </p:spTree>
    <p:extLst>
      <p:ext uri="{BB962C8B-B14F-4D97-AF65-F5344CB8AC3E}">
        <p14:creationId xmlns:p14="http://schemas.microsoft.com/office/powerpoint/2010/main" val="33163342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a:defRPr/>
            </a:lvl1pPr>
          </a:lstStyle>
          <a:p>
            <a:pPr>
              <a:defRPr/>
            </a:pPr>
            <a:fld id="{E7E9C76A-8B8F-4D36-9B41-D80EC1205EC4}" type="datetime1">
              <a:rPr lang="en-US" altLang="en-US"/>
              <a:pPr>
                <a:defRPr/>
              </a:pPr>
              <a:t>12/19/2019</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684C915-014E-41CF-AAD9-ED8373106227}" type="slidenum">
              <a:rPr lang="en-US" altLang="en-US"/>
              <a:pPr>
                <a:defRPr/>
              </a:pPr>
              <a:t>‹#›</a:t>
            </a:fld>
            <a:endParaRPr lang="en-US" altLang="en-US"/>
          </a:p>
        </p:txBody>
      </p:sp>
    </p:spTree>
    <p:extLst>
      <p:ext uri="{BB962C8B-B14F-4D97-AF65-F5344CB8AC3E}">
        <p14:creationId xmlns:p14="http://schemas.microsoft.com/office/powerpoint/2010/main" val="206694670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a:defRPr/>
            </a:lvl1pPr>
          </a:lstStyle>
          <a:p>
            <a:pPr>
              <a:defRPr/>
            </a:pPr>
            <a:fld id="{E7E9C76A-8B8F-4D36-9B41-D80EC1205EC4}" type="datetime1">
              <a:rPr lang="en-US" altLang="en-US"/>
              <a:pPr>
                <a:defRPr/>
              </a:pPr>
              <a:t>12/19/2019</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684C915-014E-41CF-AAD9-ED8373106227}" type="slidenum">
              <a:rPr lang="en-US" altLang="en-US"/>
              <a:pPr>
                <a:defRPr/>
              </a:pPr>
              <a:t>‹#›</a:t>
            </a:fld>
            <a:endParaRPr lang="en-US" altLang="en-US"/>
          </a:p>
        </p:txBody>
      </p:sp>
    </p:spTree>
    <p:extLst>
      <p:ext uri="{BB962C8B-B14F-4D97-AF65-F5344CB8AC3E}">
        <p14:creationId xmlns:p14="http://schemas.microsoft.com/office/powerpoint/2010/main" val="389385548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a:defRPr/>
            </a:lvl1pPr>
          </a:lstStyle>
          <a:p>
            <a:pPr>
              <a:defRPr/>
            </a:pPr>
            <a:fld id="{E7E9C76A-8B8F-4D36-9B41-D80EC1205EC4}" type="datetime1">
              <a:rPr lang="en-US" altLang="en-US"/>
              <a:pPr>
                <a:defRPr/>
              </a:pPr>
              <a:t>12/19/2019</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684C915-014E-41CF-AAD9-ED8373106227}" type="slidenum">
              <a:rPr lang="en-US" altLang="en-US"/>
              <a:pPr>
                <a:defRPr/>
              </a:pPr>
              <a:t>‹#›</a:t>
            </a:fld>
            <a:endParaRPr lang="en-US" altLang="en-US"/>
          </a:p>
        </p:txBody>
      </p:sp>
    </p:spTree>
    <p:extLst>
      <p:ext uri="{BB962C8B-B14F-4D97-AF65-F5344CB8AC3E}">
        <p14:creationId xmlns:p14="http://schemas.microsoft.com/office/powerpoint/2010/main" val="13212064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a:defRPr/>
            </a:lvl1pPr>
          </a:lstStyle>
          <a:p>
            <a:pPr>
              <a:defRPr/>
            </a:pPr>
            <a:fld id="{E7E9C76A-8B8F-4D36-9B41-D80EC1205EC4}" type="datetime1">
              <a:rPr lang="en-US" altLang="en-US"/>
              <a:pPr>
                <a:defRPr/>
              </a:pPr>
              <a:t>12/19/2019</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684C915-014E-41CF-AAD9-ED8373106227}" type="slidenum">
              <a:rPr lang="en-US" altLang="en-US"/>
              <a:pPr>
                <a:defRPr/>
              </a:pPr>
              <a:t>‹#›</a:t>
            </a:fld>
            <a:endParaRPr lang="en-US" altLang="en-US"/>
          </a:p>
        </p:txBody>
      </p:sp>
    </p:spTree>
    <p:extLst>
      <p:ext uri="{BB962C8B-B14F-4D97-AF65-F5344CB8AC3E}">
        <p14:creationId xmlns:p14="http://schemas.microsoft.com/office/powerpoint/2010/main" val="230658908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a:defRPr/>
            </a:lvl1pPr>
          </a:lstStyle>
          <a:p>
            <a:pPr>
              <a:defRPr/>
            </a:pPr>
            <a:fld id="{E7E9C76A-8B8F-4D36-9B41-D80EC1205EC4}" type="datetime1">
              <a:rPr lang="en-US" altLang="en-US"/>
              <a:pPr>
                <a:defRPr/>
              </a:pPr>
              <a:t>12/19/2019</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684C915-014E-41CF-AAD9-ED8373106227}" type="slidenum">
              <a:rPr lang="en-US" altLang="en-US"/>
              <a:pPr>
                <a:defRPr/>
              </a:pPr>
              <a:t>‹#›</a:t>
            </a:fld>
            <a:endParaRPr lang="en-US" altLang="en-US"/>
          </a:p>
        </p:txBody>
      </p:sp>
    </p:spTree>
    <p:extLst>
      <p:ext uri="{BB962C8B-B14F-4D97-AF65-F5344CB8AC3E}">
        <p14:creationId xmlns:p14="http://schemas.microsoft.com/office/powerpoint/2010/main" val="309312180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a:defRPr/>
            </a:lvl1pPr>
          </a:lstStyle>
          <a:p>
            <a:pPr>
              <a:defRPr/>
            </a:pPr>
            <a:fld id="{E7E9C76A-8B8F-4D36-9B41-D80EC1205EC4}" type="datetime1">
              <a:rPr lang="en-US" altLang="en-US"/>
              <a:pPr>
                <a:defRPr/>
              </a:pPr>
              <a:t>12/19/2019</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684C915-014E-41CF-AAD9-ED8373106227}" type="slidenum">
              <a:rPr lang="en-US" altLang="en-US"/>
              <a:pPr>
                <a:defRPr/>
              </a:pPr>
              <a:t>‹#›</a:t>
            </a:fld>
            <a:endParaRPr lang="en-US" altLang="en-US"/>
          </a:p>
        </p:txBody>
      </p:sp>
    </p:spTree>
    <p:extLst>
      <p:ext uri="{BB962C8B-B14F-4D97-AF65-F5344CB8AC3E}">
        <p14:creationId xmlns:p14="http://schemas.microsoft.com/office/powerpoint/2010/main" val="164022672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a:defRPr/>
            </a:lvl1pPr>
          </a:lstStyle>
          <a:p>
            <a:pPr>
              <a:defRPr/>
            </a:pPr>
            <a:fld id="{E7E9C76A-8B8F-4D36-9B41-D80EC1205EC4}" type="datetime1">
              <a:rPr lang="en-US" altLang="en-US"/>
              <a:pPr>
                <a:defRPr/>
              </a:pPr>
              <a:t>12/19/2019</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684C915-014E-41CF-AAD9-ED8373106227}" type="slidenum">
              <a:rPr lang="en-US" altLang="en-US"/>
              <a:pPr>
                <a:defRPr/>
              </a:pPr>
              <a:t>‹#›</a:t>
            </a:fld>
            <a:endParaRPr lang="en-US" altLang="en-US"/>
          </a:p>
        </p:txBody>
      </p:sp>
    </p:spTree>
    <p:extLst>
      <p:ext uri="{BB962C8B-B14F-4D97-AF65-F5344CB8AC3E}">
        <p14:creationId xmlns:p14="http://schemas.microsoft.com/office/powerpoint/2010/main" val="34646567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55E7C1C-E62E-4C38-91B8-0BDF8302F138}" type="datetimeFigureOut">
              <a:rPr lang="en-GB" smtClean="0"/>
              <a:t>19/12/2019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689B390-C20D-46EB-A5AC-82094D53A74F}" type="slidenum">
              <a:rPr lang="en-GB" smtClean="0"/>
              <a:t>‹#›</a:t>
            </a:fld>
            <a:endParaRPr lang="en-GB"/>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0759349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a:defRPr/>
            </a:lvl1pPr>
          </a:lstStyle>
          <a:p>
            <a:pPr>
              <a:defRPr/>
            </a:pPr>
            <a:fld id="{E7E9C76A-8B8F-4D36-9B41-D80EC1205EC4}" type="datetime1">
              <a:rPr lang="en-US" altLang="en-US"/>
              <a:pPr>
                <a:defRPr/>
              </a:pPr>
              <a:t>12/19/2019</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684C915-014E-41CF-AAD9-ED8373106227}" type="slidenum">
              <a:rPr lang="en-US" altLang="en-US"/>
              <a:pPr>
                <a:defRPr/>
              </a:pPr>
              <a:t>‹#›</a:t>
            </a:fld>
            <a:endParaRPr lang="en-US" altLang="en-US"/>
          </a:p>
        </p:txBody>
      </p:sp>
    </p:spTree>
    <p:extLst>
      <p:ext uri="{BB962C8B-B14F-4D97-AF65-F5344CB8AC3E}">
        <p14:creationId xmlns:p14="http://schemas.microsoft.com/office/powerpoint/2010/main" val="241614466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a:defRPr/>
            </a:lvl1pPr>
          </a:lstStyle>
          <a:p>
            <a:pPr>
              <a:defRPr/>
            </a:pPr>
            <a:fld id="{E7E9C76A-8B8F-4D36-9B41-D80EC1205EC4}" type="datetime1">
              <a:rPr lang="en-US" altLang="en-US"/>
              <a:pPr>
                <a:defRPr/>
              </a:pPr>
              <a:t>12/19/2019</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684C915-014E-41CF-AAD9-ED8373106227}" type="slidenum">
              <a:rPr lang="en-US" altLang="en-US"/>
              <a:pPr>
                <a:defRPr/>
              </a:pPr>
              <a:t>‹#›</a:t>
            </a:fld>
            <a:endParaRPr lang="en-US" altLang="en-US"/>
          </a:p>
        </p:txBody>
      </p:sp>
    </p:spTree>
    <p:extLst>
      <p:ext uri="{BB962C8B-B14F-4D97-AF65-F5344CB8AC3E}">
        <p14:creationId xmlns:p14="http://schemas.microsoft.com/office/powerpoint/2010/main" val="176321298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a:defRPr/>
            </a:lvl1pPr>
          </a:lstStyle>
          <a:p>
            <a:pPr>
              <a:defRPr/>
            </a:pPr>
            <a:fld id="{E7E9C76A-8B8F-4D36-9B41-D80EC1205EC4}" type="datetime1">
              <a:rPr lang="en-US" altLang="en-US"/>
              <a:pPr>
                <a:defRPr/>
              </a:pPr>
              <a:t>12/19/2019</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684C915-014E-41CF-AAD9-ED8373106227}" type="slidenum">
              <a:rPr lang="en-US" altLang="en-US"/>
              <a:pPr>
                <a:defRPr/>
              </a:pPr>
              <a:t>‹#›</a:t>
            </a:fld>
            <a:endParaRPr lang="en-US" altLang="en-US"/>
          </a:p>
        </p:txBody>
      </p:sp>
    </p:spTree>
    <p:extLst>
      <p:ext uri="{BB962C8B-B14F-4D97-AF65-F5344CB8AC3E}">
        <p14:creationId xmlns:p14="http://schemas.microsoft.com/office/powerpoint/2010/main" val="119369259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a:defRPr/>
            </a:lvl1pPr>
          </a:lstStyle>
          <a:p>
            <a:pPr>
              <a:defRPr/>
            </a:pPr>
            <a:fld id="{E7E9C76A-8B8F-4D36-9B41-D80EC1205EC4}" type="datetime1">
              <a:rPr lang="en-US" altLang="en-US"/>
              <a:pPr>
                <a:defRPr/>
              </a:pPr>
              <a:t>12/19/2019</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684C915-014E-41CF-AAD9-ED8373106227}" type="slidenum">
              <a:rPr lang="en-US" altLang="en-US"/>
              <a:pPr>
                <a:defRPr/>
              </a:pPr>
              <a:t>‹#›</a:t>
            </a:fld>
            <a:endParaRPr lang="en-US" altLang="en-US"/>
          </a:p>
        </p:txBody>
      </p:sp>
    </p:spTree>
    <p:extLst>
      <p:ext uri="{BB962C8B-B14F-4D97-AF65-F5344CB8AC3E}">
        <p14:creationId xmlns:p14="http://schemas.microsoft.com/office/powerpoint/2010/main" val="42873916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a:defRPr/>
            </a:lvl1pPr>
          </a:lstStyle>
          <a:p>
            <a:pPr>
              <a:defRPr/>
            </a:pPr>
            <a:fld id="{E7E9C76A-8B8F-4D36-9B41-D80EC1205EC4}" type="datetime1">
              <a:rPr lang="en-US" altLang="en-US"/>
              <a:pPr>
                <a:defRPr/>
              </a:pPr>
              <a:t>12/19/2019</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684C915-014E-41CF-AAD9-ED8373106227}" type="slidenum">
              <a:rPr lang="en-US" altLang="en-US"/>
              <a:pPr>
                <a:defRPr/>
              </a:pPr>
              <a:t>‹#›</a:t>
            </a:fld>
            <a:endParaRPr lang="en-US" altLang="en-US"/>
          </a:p>
        </p:txBody>
      </p:sp>
    </p:spTree>
    <p:extLst>
      <p:ext uri="{BB962C8B-B14F-4D97-AF65-F5344CB8AC3E}">
        <p14:creationId xmlns:p14="http://schemas.microsoft.com/office/powerpoint/2010/main" val="376040517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a:defRPr/>
            </a:lvl1pPr>
          </a:lstStyle>
          <a:p>
            <a:pPr>
              <a:defRPr/>
            </a:pPr>
            <a:fld id="{E7E9C76A-8B8F-4D36-9B41-D80EC1205EC4}" type="datetime1">
              <a:rPr lang="en-US" altLang="en-US"/>
              <a:pPr>
                <a:defRPr/>
              </a:pPr>
              <a:t>12/19/2019</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684C915-014E-41CF-AAD9-ED8373106227}" type="slidenum">
              <a:rPr lang="en-US" altLang="en-US"/>
              <a:pPr>
                <a:defRPr/>
              </a:pPr>
              <a:t>‹#›</a:t>
            </a:fld>
            <a:endParaRPr lang="en-US" altLang="en-US"/>
          </a:p>
        </p:txBody>
      </p:sp>
    </p:spTree>
    <p:extLst>
      <p:ext uri="{BB962C8B-B14F-4D97-AF65-F5344CB8AC3E}">
        <p14:creationId xmlns:p14="http://schemas.microsoft.com/office/powerpoint/2010/main" val="176575246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a:defRPr/>
            </a:lvl1pPr>
          </a:lstStyle>
          <a:p>
            <a:pPr>
              <a:defRPr/>
            </a:pPr>
            <a:fld id="{E7E9C76A-8B8F-4D36-9B41-D80EC1205EC4}" type="datetime1">
              <a:rPr lang="en-US" altLang="en-US"/>
              <a:pPr>
                <a:defRPr/>
              </a:pPr>
              <a:t>12/19/2019</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684C915-014E-41CF-AAD9-ED8373106227}" type="slidenum">
              <a:rPr lang="en-US" altLang="en-US"/>
              <a:pPr>
                <a:defRPr/>
              </a:pPr>
              <a:t>‹#›</a:t>
            </a:fld>
            <a:endParaRPr lang="en-US" altLang="en-US"/>
          </a:p>
        </p:txBody>
      </p:sp>
    </p:spTree>
    <p:extLst>
      <p:ext uri="{BB962C8B-B14F-4D97-AF65-F5344CB8AC3E}">
        <p14:creationId xmlns:p14="http://schemas.microsoft.com/office/powerpoint/2010/main" val="312081272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a:defRPr/>
            </a:lvl1pPr>
          </a:lstStyle>
          <a:p>
            <a:pPr>
              <a:defRPr/>
            </a:pPr>
            <a:fld id="{E7E9C76A-8B8F-4D36-9B41-D80EC1205EC4}" type="datetime1">
              <a:rPr lang="en-US" altLang="en-US"/>
              <a:pPr>
                <a:defRPr/>
              </a:pPr>
              <a:t>12/19/2019</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684C915-014E-41CF-AAD9-ED8373106227}" type="slidenum">
              <a:rPr lang="en-US" altLang="en-US"/>
              <a:pPr>
                <a:defRPr/>
              </a:pPr>
              <a:t>‹#›</a:t>
            </a:fld>
            <a:endParaRPr lang="en-US" altLang="en-US"/>
          </a:p>
        </p:txBody>
      </p:sp>
    </p:spTree>
    <p:extLst>
      <p:ext uri="{BB962C8B-B14F-4D97-AF65-F5344CB8AC3E}">
        <p14:creationId xmlns:p14="http://schemas.microsoft.com/office/powerpoint/2010/main" val="318239072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354D8B55-9EA8-4B81-8E84-9B93B0A27559}"/>
              </a:ext>
            </a:extLst>
          </p:cNvPr>
          <p:cNvSpPr>
            <a:spLocks noGrp="1"/>
          </p:cNvSpPr>
          <p:nvPr>
            <p:ph type="dt" sz="half" idx="10"/>
          </p:nvPr>
        </p:nvSpPr>
        <p:spPr/>
        <p:txBody>
          <a:bodyPr/>
          <a:lstStyle/>
          <a:p>
            <a:fld id="{4BE1D723-8F53-4F53-90B0-1982A396982E}" type="datetime1">
              <a:rPr lang="en-US" smtClean="0"/>
              <a:pPr/>
              <a:t>12/19/2019</a:t>
            </a:fld>
            <a:endParaRPr lang="en-US" dirty="0"/>
          </a:p>
        </p:txBody>
      </p:sp>
      <p:sp>
        <p:nvSpPr>
          <p:cNvPr id="8" name="Footer Placeholder 7">
            <a:extLst>
              <a:ext uri="{FF2B5EF4-FFF2-40B4-BE49-F238E27FC236}">
                <a16:creationId xmlns:a16="http://schemas.microsoft.com/office/drawing/2014/main" id="{062CA021-2578-47CB-822C-BDDFF7223B28}"/>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60918228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9E3965E-AC41-4711-9D10-E25ABB132D86}"/>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90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645152"/>
            <a:ext cx="10058400" cy="1143000"/>
          </a:xfrm>
        </p:spPr>
        <p:txBody>
          <a:bodyPr lIns="91440" rIns="91440">
            <a:normAutofit/>
          </a:bodyPr>
          <a:lstStyle>
            <a:lvl1pPr marL="0" indent="0" algn="l">
              <a:buNone/>
              <a:defRPr sz="2400" cap="all" spc="200" baseline="0">
                <a:solidFill>
                  <a:schemeClr val="tx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cxnSp>
        <p:nvCxnSpPr>
          <p:cNvPr id="9" name="Straight Connector 8">
            <a:extLst>
              <a:ext uri="{FF2B5EF4-FFF2-40B4-BE49-F238E27FC236}">
                <a16:creationId xmlns:a16="http://schemas.microsoft.com/office/drawing/2014/main" id="{1F5DC8C3-BA5F-4EED-BB9A-A14272BD82A1}"/>
              </a:ext>
            </a:extLst>
          </p:cNvPr>
          <p:cNvCxnSpPr/>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9925CCF1-92C0-4AF3-BFAF-4921631915AB}"/>
              </a:ext>
            </a:extLst>
          </p:cNvPr>
          <p:cNvSpPr>
            <a:spLocks noGrp="1"/>
          </p:cNvSpPr>
          <p:nvPr>
            <p:ph type="dt" sz="half" idx="10"/>
          </p:nvPr>
        </p:nvSpPr>
        <p:spPr/>
        <p:txBody>
          <a:bodyPr/>
          <a:lstStyle/>
          <a:p>
            <a:fld id="{9184DA70-C731-4C70-880D-CCD4705E623C}" type="datetime1">
              <a:rPr lang="en-US" smtClean="0"/>
              <a:pPr/>
              <a:t>12/19/2019</a:t>
            </a:fld>
            <a:endParaRPr lang="en-US" dirty="0"/>
          </a:p>
        </p:txBody>
      </p:sp>
      <p:sp>
        <p:nvSpPr>
          <p:cNvPr id="5" name="Footer Placeholder 4">
            <a:extLst>
              <a:ext uri="{FF2B5EF4-FFF2-40B4-BE49-F238E27FC236}">
                <a16:creationId xmlns:a16="http://schemas.microsoft.com/office/drawing/2014/main" id="{051A78A9-3DFF-4937-A9F2-5D8CF495F36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FAEB271-5CC0-4759-BC6E-8BE53AB227C0}"/>
              </a:ext>
            </a:extLst>
          </p:cNvPr>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2749752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8"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55E7C1C-E62E-4C38-91B8-0BDF8302F138}" type="datetimeFigureOut">
              <a:rPr lang="en-GB" smtClean="0"/>
              <a:t>19/12/2019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689B390-C20D-46EB-A5AC-82094D53A74F}" type="slidenum">
              <a:rPr lang="en-GB" smtClean="0"/>
              <a:t>‹#›</a:t>
            </a:fld>
            <a:endParaRPr lang="en-GB"/>
          </a:p>
        </p:txBody>
      </p:sp>
    </p:spTree>
    <p:extLst>
      <p:ext uri="{BB962C8B-B14F-4D97-AF65-F5344CB8AC3E}">
        <p14:creationId xmlns:p14="http://schemas.microsoft.com/office/powerpoint/2010/main" val="52064239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8E9C91B-7EAD-4562-AB0E-DFB9663AECE3}"/>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a:lstStyle/>
          <a:p>
            <a:fld id="{39667345-2558-425A-8533-9BFDBCE15005}" type="datetime1">
              <a:rPr lang="en-US" smtClean="0"/>
              <a:pPr/>
              <a:t>12/19/2019</a:t>
            </a:fld>
            <a:endParaRPr lang="en-US" dirty="0"/>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294212563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FD7117-2901-3E4C-AE5E-2257E7BB83F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4D0C39B-9E61-0843-9BAC-FFA285ECA5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EDED5C-A435-1443-923A-CCBDB07BF938}"/>
              </a:ext>
            </a:extLst>
          </p:cNvPr>
          <p:cNvSpPr>
            <a:spLocks noGrp="1"/>
          </p:cNvSpPr>
          <p:nvPr>
            <p:ph type="dt" sz="half" idx="10"/>
          </p:nvPr>
        </p:nvSpPr>
        <p:spPr/>
        <p:txBody>
          <a:bodyPr/>
          <a:lstStyle/>
          <a:p>
            <a:fld id="{282625EC-4446-D048-A19A-E57474FD9B3D}" type="datetimeFigureOut">
              <a:rPr lang="en-US" smtClean="0">
                <a:solidFill>
                  <a:prstClr val="black">
                    <a:tint val="75000"/>
                  </a:prstClr>
                </a:solidFill>
              </a:rPr>
              <a:pPr/>
              <a:t>12/19/2019</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id="{49033258-54DB-7E48-888C-CAFD24290BEE}"/>
              </a:ext>
            </a:extLst>
          </p:cNvPr>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a:extLst>
              <a:ext uri="{FF2B5EF4-FFF2-40B4-BE49-F238E27FC236}">
                <a16:creationId xmlns:a16="http://schemas.microsoft.com/office/drawing/2014/main" id="{354E50BB-72D6-BD45-B3CE-D5B92F12C384}"/>
              </a:ext>
            </a:extLst>
          </p:cNvPr>
          <p:cNvSpPr>
            <a:spLocks noGrp="1"/>
          </p:cNvSpPr>
          <p:nvPr>
            <p:ph type="sldNum" sz="quarter" idx="12"/>
          </p:nvPr>
        </p:nvSpPr>
        <p:spPr/>
        <p:txBody>
          <a:bodyPr/>
          <a:lstStyle/>
          <a:p>
            <a:fld id="{E958E248-F204-3A45-AA35-C12BD81192E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2447994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FD7117-2901-3E4C-AE5E-2257E7BB83F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4D0C39B-9E61-0843-9BAC-FFA285ECA5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EDED5C-A435-1443-923A-CCBDB07BF938}"/>
              </a:ext>
            </a:extLst>
          </p:cNvPr>
          <p:cNvSpPr>
            <a:spLocks noGrp="1"/>
          </p:cNvSpPr>
          <p:nvPr>
            <p:ph type="dt" sz="half" idx="10"/>
          </p:nvPr>
        </p:nvSpPr>
        <p:spPr/>
        <p:txBody>
          <a:bodyPr/>
          <a:lstStyle/>
          <a:p>
            <a:fld id="{282625EC-4446-D048-A19A-E57474FD9B3D}" type="datetimeFigureOut">
              <a:rPr lang="en-US" smtClean="0">
                <a:solidFill>
                  <a:prstClr val="black">
                    <a:tint val="75000"/>
                  </a:prstClr>
                </a:solidFill>
              </a:rPr>
              <a:pPr/>
              <a:t>12/19/2019</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id="{49033258-54DB-7E48-888C-CAFD24290BEE}"/>
              </a:ext>
            </a:extLst>
          </p:cNvPr>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a:extLst>
              <a:ext uri="{FF2B5EF4-FFF2-40B4-BE49-F238E27FC236}">
                <a16:creationId xmlns:a16="http://schemas.microsoft.com/office/drawing/2014/main" id="{354E50BB-72D6-BD45-B3CE-D5B92F12C384}"/>
              </a:ext>
            </a:extLst>
          </p:cNvPr>
          <p:cNvSpPr>
            <a:spLocks noGrp="1"/>
          </p:cNvSpPr>
          <p:nvPr>
            <p:ph type="sldNum" sz="quarter" idx="12"/>
          </p:nvPr>
        </p:nvSpPr>
        <p:spPr/>
        <p:txBody>
          <a:bodyPr/>
          <a:lstStyle/>
          <a:p>
            <a:fld id="{E958E248-F204-3A45-AA35-C12BD81192E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7724161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FD7117-2901-3E4C-AE5E-2257E7BB83F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4D0C39B-9E61-0843-9BAC-FFA285ECA5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EDED5C-A435-1443-923A-CCBDB07BF938}"/>
              </a:ext>
            </a:extLst>
          </p:cNvPr>
          <p:cNvSpPr>
            <a:spLocks noGrp="1"/>
          </p:cNvSpPr>
          <p:nvPr>
            <p:ph type="dt" sz="half" idx="10"/>
          </p:nvPr>
        </p:nvSpPr>
        <p:spPr/>
        <p:txBody>
          <a:bodyPr/>
          <a:lstStyle/>
          <a:p>
            <a:fld id="{282625EC-4446-D048-A19A-E57474FD9B3D}" type="datetimeFigureOut">
              <a:rPr lang="en-US" smtClean="0">
                <a:solidFill>
                  <a:prstClr val="black">
                    <a:tint val="75000"/>
                  </a:prstClr>
                </a:solidFill>
              </a:rPr>
              <a:pPr/>
              <a:t>12/19/2019</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id="{49033258-54DB-7E48-888C-CAFD24290BEE}"/>
              </a:ext>
            </a:extLst>
          </p:cNvPr>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a:extLst>
              <a:ext uri="{FF2B5EF4-FFF2-40B4-BE49-F238E27FC236}">
                <a16:creationId xmlns:a16="http://schemas.microsoft.com/office/drawing/2014/main" id="{354E50BB-72D6-BD45-B3CE-D5B92F12C384}"/>
              </a:ext>
            </a:extLst>
          </p:cNvPr>
          <p:cNvSpPr>
            <a:spLocks noGrp="1"/>
          </p:cNvSpPr>
          <p:nvPr>
            <p:ph type="sldNum" sz="quarter" idx="12"/>
          </p:nvPr>
        </p:nvSpPr>
        <p:spPr/>
        <p:txBody>
          <a:bodyPr/>
          <a:lstStyle/>
          <a:p>
            <a:fld id="{E958E248-F204-3A45-AA35-C12BD81192E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50120141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FD7117-2901-3E4C-AE5E-2257E7BB83F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4D0C39B-9E61-0843-9BAC-FFA285ECA5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EDED5C-A435-1443-923A-CCBDB07BF938}"/>
              </a:ext>
            </a:extLst>
          </p:cNvPr>
          <p:cNvSpPr>
            <a:spLocks noGrp="1"/>
          </p:cNvSpPr>
          <p:nvPr>
            <p:ph type="dt" sz="half" idx="10"/>
          </p:nvPr>
        </p:nvSpPr>
        <p:spPr/>
        <p:txBody>
          <a:bodyPr/>
          <a:lstStyle/>
          <a:p>
            <a:fld id="{282625EC-4446-D048-A19A-E57474FD9B3D}" type="datetimeFigureOut">
              <a:rPr lang="en-US" smtClean="0">
                <a:solidFill>
                  <a:prstClr val="black">
                    <a:tint val="75000"/>
                  </a:prstClr>
                </a:solidFill>
              </a:rPr>
              <a:pPr/>
              <a:t>12/19/2019</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id="{49033258-54DB-7E48-888C-CAFD24290BEE}"/>
              </a:ext>
            </a:extLst>
          </p:cNvPr>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a:extLst>
              <a:ext uri="{FF2B5EF4-FFF2-40B4-BE49-F238E27FC236}">
                <a16:creationId xmlns:a16="http://schemas.microsoft.com/office/drawing/2014/main" id="{354E50BB-72D6-BD45-B3CE-D5B92F12C384}"/>
              </a:ext>
            </a:extLst>
          </p:cNvPr>
          <p:cNvSpPr>
            <a:spLocks noGrp="1"/>
          </p:cNvSpPr>
          <p:nvPr>
            <p:ph type="sldNum" sz="quarter" idx="12"/>
          </p:nvPr>
        </p:nvSpPr>
        <p:spPr/>
        <p:txBody>
          <a:bodyPr/>
          <a:lstStyle/>
          <a:p>
            <a:fld id="{E958E248-F204-3A45-AA35-C12BD81192E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8197617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FD7117-2901-3E4C-AE5E-2257E7BB83F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4D0C39B-9E61-0843-9BAC-FFA285ECA5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EDED5C-A435-1443-923A-CCBDB07BF938}"/>
              </a:ext>
            </a:extLst>
          </p:cNvPr>
          <p:cNvSpPr>
            <a:spLocks noGrp="1"/>
          </p:cNvSpPr>
          <p:nvPr>
            <p:ph type="dt" sz="half" idx="10"/>
          </p:nvPr>
        </p:nvSpPr>
        <p:spPr/>
        <p:txBody>
          <a:bodyPr/>
          <a:lstStyle/>
          <a:p>
            <a:fld id="{282625EC-4446-D048-A19A-E57474FD9B3D}" type="datetimeFigureOut">
              <a:rPr lang="en-US" smtClean="0">
                <a:solidFill>
                  <a:prstClr val="black">
                    <a:tint val="75000"/>
                  </a:prstClr>
                </a:solidFill>
              </a:rPr>
              <a:pPr/>
              <a:t>12/19/2019</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id="{49033258-54DB-7E48-888C-CAFD24290BEE}"/>
              </a:ext>
            </a:extLst>
          </p:cNvPr>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a:extLst>
              <a:ext uri="{FF2B5EF4-FFF2-40B4-BE49-F238E27FC236}">
                <a16:creationId xmlns:a16="http://schemas.microsoft.com/office/drawing/2014/main" id="{354E50BB-72D6-BD45-B3CE-D5B92F12C384}"/>
              </a:ext>
            </a:extLst>
          </p:cNvPr>
          <p:cNvSpPr>
            <a:spLocks noGrp="1"/>
          </p:cNvSpPr>
          <p:nvPr>
            <p:ph type="sldNum" sz="quarter" idx="12"/>
          </p:nvPr>
        </p:nvSpPr>
        <p:spPr/>
        <p:txBody>
          <a:bodyPr/>
          <a:lstStyle/>
          <a:p>
            <a:fld id="{E958E248-F204-3A45-AA35-C12BD81192E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9226223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A7C3F8-08ED-E141-9E1E-8152738FD6D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8C34FD7-D90A-2940-9155-F41EDA82926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5B40930-BB88-914C-A470-5838AA3F9616}"/>
              </a:ext>
            </a:extLst>
          </p:cNvPr>
          <p:cNvSpPr>
            <a:spLocks noGrp="1"/>
          </p:cNvSpPr>
          <p:nvPr>
            <p:ph type="dt" sz="half" idx="10"/>
          </p:nvPr>
        </p:nvSpPr>
        <p:spPr/>
        <p:txBody>
          <a:bodyPr/>
          <a:lstStyle/>
          <a:p>
            <a:fld id="{282625EC-4446-D048-A19A-E57474FD9B3D}" type="datetimeFigureOut">
              <a:rPr lang="en-US" smtClean="0">
                <a:solidFill>
                  <a:prstClr val="black">
                    <a:tint val="75000"/>
                  </a:prstClr>
                </a:solidFill>
              </a:rPr>
              <a:pPr/>
              <a:t>12/19/2019</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id="{BCBBDA7E-5B9F-4446-B61B-2F681DB9DF2E}"/>
              </a:ext>
            </a:extLst>
          </p:cNvPr>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a:extLst>
              <a:ext uri="{FF2B5EF4-FFF2-40B4-BE49-F238E27FC236}">
                <a16:creationId xmlns:a16="http://schemas.microsoft.com/office/drawing/2014/main" id="{647B8E9C-2D3D-5342-88C7-2582C99657E6}"/>
              </a:ext>
            </a:extLst>
          </p:cNvPr>
          <p:cNvSpPr>
            <a:spLocks noGrp="1"/>
          </p:cNvSpPr>
          <p:nvPr>
            <p:ph type="sldNum" sz="quarter" idx="12"/>
          </p:nvPr>
        </p:nvSpPr>
        <p:spPr/>
        <p:txBody>
          <a:bodyPr/>
          <a:lstStyle/>
          <a:p>
            <a:fld id="{E958E248-F204-3A45-AA35-C12BD81192E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3750393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FD7117-2901-3E4C-AE5E-2257E7BB83F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4D0C39B-9E61-0843-9BAC-FFA285ECA5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EDED5C-A435-1443-923A-CCBDB07BF938}"/>
              </a:ext>
            </a:extLst>
          </p:cNvPr>
          <p:cNvSpPr>
            <a:spLocks noGrp="1"/>
          </p:cNvSpPr>
          <p:nvPr>
            <p:ph type="dt" sz="half" idx="10"/>
          </p:nvPr>
        </p:nvSpPr>
        <p:spPr/>
        <p:txBody>
          <a:bodyPr/>
          <a:lstStyle/>
          <a:p>
            <a:fld id="{282625EC-4446-D048-A19A-E57474FD9B3D}" type="datetimeFigureOut">
              <a:rPr lang="en-US" smtClean="0">
                <a:solidFill>
                  <a:prstClr val="black">
                    <a:tint val="75000"/>
                  </a:prstClr>
                </a:solidFill>
              </a:rPr>
              <a:pPr/>
              <a:t>12/19/2019</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id="{49033258-54DB-7E48-888C-CAFD24290BEE}"/>
              </a:ext>
            </a:extLst>
          </p:cNvPr>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a:extLst>
              <a:ext uri="{FF2B5EF4-FFF2-40B4-BE49-F238E27FC236}">
                <a16:creationId xmlns:a16="http://schemas.microsoft.com/office/drawing/2014/main" id="{354E50BB-72D6-BD45-B3CE-D5B92F12C384}"/>
              </a:ext>
            </a:extLst>
          </p:cNvPr>
          <p:cNvSpPr>
            <a:spLocks noGrp="1"/>
          </p:cNvSpPr>
          <p:nvPr>
            <p:ph type="sldNum" sz="quarter" idx="12"/>
          </p:nvPr>
        </p:nvSpPr>
        <p:spPr/>
        <p:txBody>
          <a:bodyPr/>
          <a:lstStyle/>
          <a:p>
            <a:fld id="{E958E248-F204-3A45-AA35-C12BD81192E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143889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FD7117-2901-3E4C-AE5E-2257E7BB83F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4D0C39B-9E61-0843-9BAC-FFA285ECA5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EDED5C-A435-1443-923A-CCBDB07BF938}"/>
              </a:ext>
            </a:extLst>
          </p:cNvPr>
          <p:cNvSpPr>
            <a:spLocks noGrp="1"/>
          </p:cNvSpPr>
          <p:nvPr>
            <p:ph type="dt" sz="half" idx="10"/>
          </p:nvPr>
        </p:nvSpPr>
        <p:spPr/>
        <p:txBody>
          <a:bodyPr/>
          <a:lstStyle/>
          <a:p>
            <a:fld id="{282625EC-4446-D048-A19A-E57474FD9B3D}" type="datetimeFigureOut">
              <a:rPr lang="en-US" smtClean="0">
                <a:solidFill>
                  <a:prstClr val="black">
                    <a:tint val="75000"/>
                  </a:prstClr>
                </a:solidFill>
              </a:rPr>
              <a:pPr/>
              <a:t>12/19/2019</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id="{49033258-54DB-7E48-888C-CAFD24290BEE}"/>
              </a:ext>
            </a:extLst>
          </p:cNvPr>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a:extLst>
              <a:ext uri="{FF2B5EF4-FFF2-40B4-BE49-F238E27FC236}">
                <a16:creationId xmlns:a16="http://schemas.microsoft.com/office/drawing/2014/main" id="{354E50BB-72D6-BD45-B3CE-D5B92F12C384}"/>
              </a:ext>
            </a:extLst>
          </p:cNvPr>
          <p:cNvSpPr>
            <a:spLocks noGrp="1"/>
          </p:cNvSpPr>
          <p:nvPr>
            <p:ph type="sldNum" sz="quarter" idx="12"/>
          </p:nvPr>
        </p:nvSpPr>
        <p:spPr/>
        <p:txBody>
          <a:bodyPr/>
          <a:lstStyle/>
          <a:p>
            <a:fld id="{E958E248-F204-3A45-AA35-C12BD81192E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0655977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FD7117-2901-3E4C-AE5E-2257E7BB83F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4D0C39B-9E61-0843-9BAC-FFA285ECA5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EDED5C-A435-1443-923A-CCBDB07BF938}"/>
              </a:ext>
            </a:extLst>
          </p:cNvPr>
          <p:cNvSpPr>
            <a:spLocks noGrp="1"/>
          </p:cNvSpPr>
          <p:nvPr>
            <p:ph type="dt" sz="half" idx="10"/>
          </p:nvPr>
        </p:nvSpPr>
        <p:spPr/>
        <p:txBody>
          <a:bodyPr/>
          <a:lstStyle/>
          <a:p>
            <a:fld id="{282625EC-4446-D048-A19A-E57474FD9B3D}" type="datetimeFigureOut">
              <a:rPr lang="en-US" smtClean="0">
                <a:solidFill>
                  <a:prstClr val="black">
                    <a:tint val="75000"/>
                  </a:prstClr>
                </a:solidFill>
              </a:rPr>
              <a:pPr/>
              <a:t>12/19/2019</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id="{49033258-54DB-7E48-888C-CAFD24290BEE}"/>
              </a:ext>
            </a:extLst>
          </p:cNvPr>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a:extLst>
              <a:ext uri="{FF2B5EF4-FFF2-40B4-BE49-F238E27FC236}">
                <a16:creationId xmlns:a16="http://schemas.microsoft.com/office/drawing/2014/main" id="{354E50BB-72D6-BD45-B3CE-D5B92F12C384}"/>
              </a:ext>
            </a:extLst>
          </p:cNvPr>
          <p:cNvSpPr>
            <a:spLocks noGrp="1"/>
          </p:cNvSpPr>
          <p:nvPr>
            <p:ph type="sldNum" sz="quarter" idx="12"/>
          </p:nvPr>
        </p:nvSpPr>
        <p:spPr/>
        <p:txBody>
          <a:bodyPr/>
          <a:lstStyle/>
          <a:p>
            <a:fld id="{E958E248-F204-3A45-AA35-C12BD81192E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939589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55E7C1C-E62E-4C38-91B8-0BDF8302F138}" type="datetimeFigureOut">
              <a:rPr lang="en-GB" smtClean="0"/>
              <a:t>19/12/2019</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F689B390-C20D-46EB-A5AC-82094D53A74F}" type="slidenum">
              <a:rPr lang="en-GB" smtClean="0"/>
              <a:t>‹#›</a:t>
            </a:fld>
            <a:endParaRPr lang="en-GB"/>
          </a:p>
        </p:txBody>
      </p:sp>
    </p:spTree>
    <p:extLst>
      <p:ext uri="{BB962C8B-B14F-4D97-AF65-F5344CB8AC3E}">
        <p14:creationId xmlns:p14="http://schemas.microsoft.com/office/powerpoint/2010/main" val="27887155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FD7117-2901-3E4C-AE5E-2257E7BB83F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4D0C39B-9E61-0843-9BAC-FFA285ECA5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EDED5C-A435-1443-923A-CCBDB07BF938}"/>
              </a:ext>
            </a:extLst>
          </p:cNvPr>
          <p:cNvSpPr>
            <a:spLocks noGrp="1"/>
          </p:cNvSpPr>
          <p:nvPr>
            <p:ph type="dt" sz="half" idx="10"/>
          </p:nvPr>
        </p:nvSpPr>
        <p:spPr/>
        <p:txBody>
          <a:bodyPr/>
          <a:lstStyle/>
          <a:p>
            <a:fld id="{282625EC-4446-D048-A19A-E57474FD9B3D}" type="datetimeFigureOut">
              <a:rPr lang="en-US" smtClean="0">
                <a:solidFill>
                  <a:prstClr val="black">
                    <a:tint val="75000"/>
                  </a:prstClr>
                </a:solidFill>
              </a:rPr>
              <a:pPr/>
              <a:t>12/19/2019</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id="{49033258-54DB-7E48-888C-CAFD24290BEE}"/>
              </a:ext>
            </a:extLst>
          </p:cNvPr>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a:extLst>
              <a:ext uri="{FF2B5EF4-FFF2-40B4-BE49-F238E27FC236}">
                <a16:creationId xmlns:a16="http://schemas.microsoft.com/office/drawing/2014/main" id="{354E50BB-72D6-BD45-B3CE-D5B92F12C384}"/>
              </a:ext>
            </a:extLst>
          </p:cNvPr>
          <p:cNvSpPr>
            <a:spLocks noGrp="1"/>
          </p:cNvSpPr>
          <p:nvPr>
            <p:ph type="sldNum" sz="quarter" idx="12"/>
          </p:nvPr>
        </p:nvSpPr>
        <p:spPr/>
        <p:txBody>
          <a:bodyPr/>
          <a:lstStyle/>
          <a:p>
            <a:fld id="{E958E248-F204-3A45-AA35-C12BD81192E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4670158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FD7117-2901-3E4C-AE5E-2257E7BB83F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4D0C39B-9E61-0843-9BAC-FFA285ECA5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EDED5C-A435-1443-923A-CCBDB07BF938}"/>
              </a:ext>
            </a:extLst>
          </p:cNvPr>
          <p:cNvSpPr>
            <a:spLocks noGrp="1"/>
          </p:cNvSpPr>
          <p:nvPr>
            <p:ph type="dt" sz="half" idx="10"/>
          </p:nvPr>
        </p:nvSpPr>
        <p:spPr/>
        <p:txBody>
          <a:bodyPr/>
          <a:lstStyle/>
          <a:p>
            <a:fld id="{282625EC-4446-D048-A19A-E57474FD9B3D}" type="datetimeFigureOut">
              <a:rPr lang="en-US" smtClean="0">
                <a:solidFill>
                  <a:prstClr val="black">
                    <a:tint val="75000"/>
                  </a:prstClr>
                </a:solidFill>
              </a:rPr>
              <a:pPr/>
              <a:t>12/19/2019</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id="{49033258-54DB-7E48-888C-CAFD24290BEE}"/>
              </a:ext>
            </a:extLst>
          </p:cNvPr>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a:extLst>
              <a:ext uri="{FF2B5EF4-FFF2-40B4-BE49-F238E27FC236}">
                <a16:creationId xmlns:a16="http://schemas.microsoft.com/office/drawing/2014/main" id="{354E50BB-72D6-BD45-B3CE-D5B92F12C384}"/>
              </a:ext>
            </a:extLst>
          </p:cNvPr>
          <p:cNvSpPr>
            <a:spLocks noGrp="1"/>
          </p:cNvSpPr>
          <p:nvPr>
            <p:ph type="sldNum" sz="quarter" idx="12"/>
          </p:nvPr>
        </p:nvSpPr>
        <p:spPr/>
        <p:txBody>
          <a:bodyPr/>
          <a:lstStyle/>
          <a:p>
            <a:fld id="{E958E248-F204-3A45-AA35-C12BD81192E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5682108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FD7117-2901-3E4C-AE5E-2257E7BB83F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4D0C39B-9E61-0843-9BAC-FFA285ECA5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EDED5C-A435-1443-923A-CCBDB07BF938}"/>
              </a:ext>
            </a:extLst>
          </p:cNvPr>
          <p:cNvSpPr>
            <a:spLocks noGrp="1"/>
          </p:cNvSpPr>
          <p:nvPr>
            <p:ph type="dt" sz="half" idx="10"/>
          </p:nvPr>
        </p:nvSpPr>
        <p:spPr/>
        <p:txBody>
          <a:bodyPr/>
          <a:lstStyle/>
          <a:p>
            <a:fld id="{282625EC-4446-D048-A19A-E57474FD9B3D}" type="datetimeFigureOut">
              <a:rPr lang="en-US" smtClean="0">
                <a:solidFill>
                  <a:prstClr val="black">
                    <a:tint val="75000"/>
                  </a:prstClr>
                </a:solidFill>
              </a:rPr>
              <a:pPr/>
              <a:t>12/19/2019</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id="{49033258-54DB-7E48-888C-CAFD24290BEE}"/>
              </a:ext>
            </a:extLst>
          </p:cNvPr>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a:extLst>
              <a:ext uri="{FF2B5EF4-FFF2-40B4-BE49-F238E27FC236}">
                <a16:creationId xmlns:a16="http://schemas.microsoft.com/office/drawing/2014/main" id="{354E50BB-72D6-BD45-B3CE-D5B92F12C384}"/>
              </a:ext>
            </a:extLst>
          </p:cNvPr>
          <p:cNvSpPr>
            <a:spLocks noGrp="1"/>
          </p:cNvSpPr>
          <p:nvPr>
            <p:ph type="sldNum" sz="quarter" idx="12"/>
          </p:nvPr>
        </p:nvSpPr>
        <p:spPr/>
        <p:txBody>
          <a:bodyPr/>
          <a:lstStyle/>
          <a:p>
            <a:fld id="{E958E248-F204-3A45-AA35-C12BD81192E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3140278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5010AF-41CD-4D02-AF44-47BAF30CF75D}"/>
              </a:ext>
            </a:extLst>
          </p:cNvPr>
          <p:cNvSpPr>
            <a:spLocks noGrp="1"/>
          </p:cNvSpPr>
          <p:nvPr>
            <p:ph type="title"/>
          </p:nvPr>
        </p:nvSpPr>
        <p:spPr/>
        <p:txBody>
          <a:bodyPr/>
          <a:lstStyle>
            <a:lvl1pPr>
              <a:defRPr b="1">
                <a:solidFill>
                  <a:schemeClr val="tx1"/>
                </a:solidFill>
                <a:latin typeface="+mn-lt"/>
              </a:defRPr>
            </a:lvl1pPr>
          </a:lstStyle>
          <a:p>
            <a:r>
              <a:rPr lang="en-US" dirty="0"/>
              <a:t>Click to edit Master title style</a:t>
            </a:r>
            <a:endParaRPr lang="en-GB" dirty="0"/>
          </a:p>
        </p:txBody>
      </p:sp>
    </p:spTree>
    <p:extLst>
      <p:ext uri="{BB962C8B-B14F-4D97-AF65-F5344CB8AC3E}">
        <p14:creationId xmlns:p14="http://schemas.microsoft.com/office/powerpoint/2010/main" val="53576155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E02C3F-AE79-4F94-A589-3AE621481CA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977D658-5CAE-4805-A6D7-C85A5B571D5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C237B31-76D7-44EB-B740-DBDEB55A8A1C}"/>
              </a:ext>
            </a:extLst>
          </p:cNvPr>
          <p:cNvSpPr>
            <a:spLocks noGrp="1"/>
          </p:cNvSpPr>
          <p:nvPr>
            <p:ph type="dt" sz="half" idx="10"/>
          </p:nvPr>
        </p:nvSpPr>
        <p:spPr>
          <a:xfrm>
            <a:off x="838200" y="6356350"/>
            <a:ext cx="2743200" cy="365125"/>
          </a:xfrm>
          <a:prstGeom prst="rect">
            <a:avLst/>
          </a:prstGeom>
        </p:spPr>
        <p:txBody>
          <a:bodyPr/>
          <a:lstStyle/>
          <a:p>
            <a:fld id="{F096F304-4222-4963-9CEF-31C4D4AC7126}" type="datetimeFigureOut">
              <a:rPr lang="en-GB" smtClean="0">
                <a:solidFill>
                  <a:prstClr val="black"/>
                </a:solidFill>
              </a:rPr>
              <a:pPr/>
              <a:t>19/12/2019</a:t>
            </a:fld>
            <a:endParaRPr lang="en-GB">
              <a:solidFill>
                <a:prstClr val="black"/>
              </a:solidFill>
            </a:endParaRPr>
          </a:p>
        </p:txBody>
      </p:sp>
      <p:sp>
        <p:nvSpPr>
          <p:cNvPr id="5" name="Footer Placeholder 4">
            <a:extLst>
              <a:ext uri="{FF2B5EF4-FFF2-40B4-BE49-F238E27FC236}">
                <a16:creationId xmlns:a16="http://schemas.microsoft.com/office/drawing/2014/main" id="{FBF5319D-A023-4C06-83AE-36D1B5378C8F}"/>
              </a:ext>
            </a:extLst>
          </p:cNvPr>
          <p:cNvSpPr>
            <a:spLocks noGrp="1"/>
          </p:cNvSpPr>
          <p:nvPr>
            <p:ph type="ftr" sz="quarter" idx="11"/>
          </p:nvPr>
        </p:nvSpPr>
        <p:spPr>
          <a:xfrm>
            <a:off x="4038600" y="6356350"/>
            <a:ext cx="4114800" cy="365125"/>
          </a:xfrm>
          <a:prstGeom prst="rect">
            <a:avLst/>
          </a:prstGeom>
        </p:spPr>
        <p:txBody>
          <a:bodyPr/>
          <a:lstStyle/>
          <a:p>
            <a:endParaRPr lang="en-GB">
              <a:solidFill>
                <a:prstClr val="black"/>
              </a:solidFill>
            </a:endParaRPr>
          </a:p>
        </p:txBody>
      </p:sp>
      <p:sp>
        <p:nvSpPr>
          <p:cNvPr id="6" name="Slide Number Placeholder 5">
            <a:extLst>
              <a:ext uri="{FF2B5EF4-FFF2-40B4-BE49-F238E27FC236}">
                <a16:creationId xmlns:a16="http://schemas.microsoft.com/office/drawing/2014/main" id="{20E90EEA-F7F1-49D5-809C-BF99FB7AB7D5}"/>
              </a:ext>
            </a:extLst>
          </p:cNvPr>
          <p:cNvSpPr>
            <a:spLocks noGrp="1"/>
          </p:cNvSpPr>
          <p:nvPr>
            <p:ph type="sldNum" sz="quarter" idx="12"/>
          </p:nvPr>
        </p:nvSpPr>
        <p:spPr>
          <a:xfrm>
            <a:off x="8610600" y="6356350"/>
            <a:ext cx="2743200" cy="365125"/>
          </a:xfrm>
          <a:prstGeom prst="rect">
            <a:avLst/>
          </a:prstGeom>
        </p:spPr>
        <p:txBody>
          <a:bodyPr/>
          <a:lstStyle/>
          <a:p>
            <a:fld id="{8BDB263C-EE7C-4192-B3EE-C175E81DC1BC}"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86232553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5A46AD9-695C-419C-A0AC-261EF46802CF}" type="datetimeFigureOut">
              <a:rPr lang="en-GB" smtClean="0">
                <a:solidFill>
                  <a:prstClr val="black"/>
                </a:solidFill>
              </a:rPr>
              <a:pPr/>
              <a:t>19/12/2019</a:t>
            </a:fld>
            <a:endParaRPr lang="en-GB">
              <a:solidFill>
                <a:prstClr val="black"/>
              </a:solidFill>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solidFill>
                <a:prstClr val="black"/>
              </a:solidFill>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D21EC12-EC46-4116-B88E-B23AF74C0845}"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45439934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5A46AD9-695C-419C-A0AC-261EF46802CF}" type="datetimeFigureOut">
              <a:rPr lang="en-GB" smtClean="0">
                <a:solidFill>
                  <a:prstClr val="black"/>
                </a:solidFill>
              </a:rPr>
              <a:pPr/>
              <a:t>19/12/2019</a:t>
            </a:fld>
            <a:endParaRPr lang="en-GB">
              <a:solidFill>
                <a:prstClr val="black"/>
              </a:solidFill>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solidFill>
                <a:prstClr val="black"/>
              </a:solidFill>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D21EC12-EC46-4116-B88E-B23AF74C0845}"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334053399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D1CEFAF-5350-4D6D-8EB5-67B0766A441E}" type="datetimeFigureOut">
              <a:rPr lang="en-GB" smtClean="0">
                <a:solidFill>
                  <a:prstClr val="black"/>
                </a:solidFill>
              </a:rPr>
              <a:pPr/>
              <a:t>19/12/2019</a:t>
            </a:fld>
            <a:endParaRPr lang="en-GB">
              <a:solidFill>
                <a:prstClr val="black"/>
              </a:solidFill>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solidFill>
                <a:prstClr val="black"/>
              </a:solidFill>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16EC5A4-41B7-49B8-823C-0AFCE21ADA89}"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191085705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D1CEFAF-5350-4D6D-8EB5-67B0766A441E}" type="datetimeFigureOut">
              <a:rPr lang="en-GB" smtClean="0">
                <a:solidFill>
                  <a:prstClr val="black"/>
                </a:solidFill>
              </a:rPr>
              <a:pPr/>
              <a:t>19/12/2019</a:t>
            </a:fld>
            <a:endParaRPr lang="en-GB">
              <a:solidFill>
                <a:prstClr val="black"/>
              </a:solidFill>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solidFill>
                <a:prstClr val="black"/>
              </a:solidFill>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16EC5A4-41B7-49B8-823C-0AFCE21ADA89}"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427151529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6F27743F-C981-4DB8-B765-5D15FE74A3E0}" type="datetimeFigureOut">
              <a:rPr lang="en-GB" smtClean="0">
                <a:solidFill>
                  <a:prstClr val="black"/>
                </a:solidFill>
              </a:rPr>
              <a:pPr/>
              <a:t>19/12/2019</a:t>
            </a:fld>
            <a:endParaRPr lang="en-GB">
              <a:solidFill>
                <a:prstClr val="black"/>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GB">
              <a:solidFill>
                <a:prstClr val="black"/>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CB9BC63E-ABA5-4364-803B-D7B8C8CAB19F}"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21892063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55E7C1C-E62E-4C38-91B8-0BDF8302F138}" type="datetimeFigureOut">
              <a:rPr lang="en-GB" smtClean="0"/>
              <a:t>19/12/2019</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F689B390-C20D-46EB-A5AC-82094D53A74F}" type="slidenum">
              <a:rPr lang="en-GB" smtClean="0"/>
              <a:t>‹#›</a:t>
            </a:fld>
            <a:endParaRPr lang="en-GB"/>
          </a:p>
        </p:txBody>
      </p:sp>
    </p:spTree>
    <p:extLst>
      <p:ext uri="{BB962C8B-B14F-4D97-AF65-F5344CB8AC3E}">
        <p14:creationId xmlns:p14="http://schemas.microsoft.com/office/powerpoint/2010/main" val="389288079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cSld name="Blank">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3317756" y="227013"/>
            <a:ext cx="8466861" cy="850900"/>
          </a:xfrm>
          <a:prstGeom prst="rect">
            <a:avLst/>
          </a:prstGeom>
        </p:spPr>
        <p:txBody>
          <a:bodyPr>
            <a:normAutofit/>
          </a:bodyPr>
          <a:lstStyle>
            <a:lvl1pPr marL="0" indent="0" algn="r">
              <a:buNone/>
              <a:defRPr sz="4800" b="0" i="0" baseline="0">
                <a:solidFill>
                  <a:schemeClr val="bg1"/>
                </a:solidFill>
              </a:defRPr>
            </a:lvl1pPr>
            <a:lvl2pPr>
              <a:defRPr sz="3600" b="0" i="0">
                <a:solidFill>
                  <a:schemeClr val="bg1"/>
                </a:solidFill>
              </a:defRPr>
            </a:lvl2pPr>
          </a:lstStyle>
          <a:p>
            <a:pPr lvl="0"/>
            <a:r>
              <a:rPr lang="en-GB" dirty="0"/>
              <a:t>Slide Title</a:t>
            </a:r>
            <a:endParaRPr lang="en-US" dirty="0"/>
          </a:p>
        </p:txBody>
      </p:sp>
      <p:sp>
        <p:nvSpPr>
          <p:cNvPr id="10" name="Text Placeholder 9"/>
          <p:cNvSpPr>
            <a:spLocks noGrp="1"/>
          </p:cNvSpPr>
          <p:nvPr>
            <p:ph type="body" sz="quarter" idx="11"/>
          </p:nvPr>
        </p:nvSpPr>
        <p:spPr>
          <a:xfrm>
            <a:off x="846667" y="1609726"/>
            <a:ext cx="10659533" cy="41052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372637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cSld name="1_Blank">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3317756" y="227013"/>
            <a:ext cx="8466861" cy="850900"/>
          </a:xfrm>
          <a:prstGeom prst="rect">
            <a:avLst/>
          </a:prstGeom>
        </p:spPr>
        <p:txBody>
          <a:bodyPr>
            <a:normAutofit/>
          </a:bodyPr>
          <a:lstStyle>
            <a:lvl1pPr marL="0" indent="0" algn="r">
              <a:buNone/>
              <a:defRPr sz="4800" b="0" i="0" baseline="0">
                <a:solidFill>
                  <a:schemeClr val="bg1"/>
                </a:solidFill>
              </a:defRPr>
            </a:lvl1pPr>
            <a:lvl2pPr>
              <a:defRPr sz="3600" b="0" i="0">
                <a:solidFill>
                  <a:schemeClr val="bg1"/>
                </a:solidFill>
              </a:defRPr>
            </a:lvl2pPr>
          </a:lstStyle>
          <a:p>
            <a:pPr lvl="0"/>
            <a:r>
              <a:rPr lang="en-GB" dirty="0"/>
              <a:t>Slide Title</a:t>
            </a:r>
            <a:endParaRPr lang="en-US" dirty="0"/>
          </a:p>
        </p:txBody>
      </p:sp>
      <p:sp>
        <p:nvSpPr>
          <p:cNvPr id="10" name="Text Placeholder 9"/>
          <p:cNvSpPr>
            <a:spLocks noGrp="1"/>
          </p:cNvSpPr>
          <p:nvPr>
            <p:ph type="body" sz="quarter" idx="11"/>
          </p:nvPr>
        </p:nvSpPr>
        <p:spPr>
          <a:xfrm>
            <a:off x="846667" y="1609726"/>
            <a:ext cx="4944108" cy="41052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9"/>
          <p:cNvSpPr>
            <a:spLocks noGrp="1"/>
          </p:cNvSpPr>
          <p:nvPr>
            <p:ph type="body" sz="quarter" idx="12"/>
          </p:nvPr>
        </p:nvSpPr>
        <p:spPr>
          <a:xfrm>
            <a:off x="6652562" y="1609726"/>
            <a:ext cx="4944108" cy="41052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1877588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a:xfrm>
            <a:off x="609600" y="1600201"/>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63112BE0-FE79-4F11-9C9E-28A710DAE15A}" type="datetimeFigureOut">
              <a:rPr lang="en-GB" smtClean="0">
                <a:solidFill>
                  <a:prstClr val="black"/>
                </a:solidFill>
              </a:rPr>
              <a:pPr/>
              <a:t>19/12/2019</a:t>
            </a:fld>
            <a:endParaRPr lang="en-GB">
              <a:solidFill>
                <a:prstClr val="black"/>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GB">
              <a:solidFill>
                <a:prstClr val="black"/>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A90379D5-BDC0-4EC4-8CE9-3969910FEBF9}"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138323439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 y="0"/>
            <a:ext cx="12191999" cy="6858000"/>
          </a:xfrm>
          <a:prstGeom prst="rect">
            <a:avLst/>
          </a:prstGeom>
        </p:spPr>
      </p:pic>
      <p:sp>
        <p:nvSpPr>
          <p:cNvPr id="2" name="Title 1"/>
          <p:cNvSpPr>
            <a:spLocks noGrp="1"/>
          </p:cNvSpPr>
          <p:nvPr>
            <p:ph type="ctrTitle"/>
          </p:nvPr>
        </p:nvSpPr>
        <p:spPr>
          <a:xfrm>
            <a:off x="914400" y="2130427"/>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6F8FAFA5-7E2E-472F-BC23-330668EB2B06}" type="datetimeFigureOut">
              <a:rPr lang="en-GB" smtClean="0">
                <a:solidFill>
                  <a:prstClr val="black">
                    <a:tint val="75000"/>
                  </a:prstClr>
                </a:solidFill>
              </a:rPr>
              <a:pPr/>
              <a:t>19/12/2019</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CACC85EC-BCA6-442F-851E-165DB368975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41865822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450116"/>
            <a:ext cx="12192000" cy="1407885"/>
          </a:xfrm>
          <a:prstGeom prst="rect">
            <a:avLst/>
          </a:prstGeom>
        </p:spPr>
      </p:pic>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6F8FAFA5-7E2E-472F-BC23-330668EB2B06}" type="datetimeFigureOut">
              <a:rPr lang="en-GB" smtClean="0">
                <a:solidFill>
                  <a:prstClr val="black">
                    <a:tint val="75000"/>
                  </a:prstClr>
                </a:solidFill>
              </a:rPr>
              <a:pPr/>
              <a:t>19/12/2019</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CACC85EC-BCA6-442F-851E-165DB368975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00298260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Detail Slide">
    <p:spTree>
      <p:nvGrpSpPr>
        <p:cNvPr id="1" name=""/>
        <p:cNvGrpSpPr/>
        <p:nvPr/>
      </p:nvGrpSpPr>
      <p:grpSpPr>
        <a:xfrm>
          <a:off x="0" y="0"/>
          <a:ext cx="0" cy="0"/>
          <a:chOff x="0" y="0"/>
          <a:chExt cx="0" cy="0"/>
        </a:xfrm>
      </p:grpSpPr>
      <p:sp>
        <p:nvSpPr>
          <p:cNvPr id="6" name="Text Placeholder 5"/>
          <p:cNvSpPr>
            <a:spLocks noGrp="1"/>
          </p:cNvSpPr>
          <p:nvPr>
            <p:ph type="body" sz="quarter" idx="13" hasCustomPrompt="1"/>
          </p:nvPr>
        </p:nvSpPr>
        <p:spPr>
          <a:xfrm>
            <a:off x="335360" y="945122"/>
            <a:ext cx="11425269" cy="5076166"/>
          </a:xfrm>
          <a:prstGeom prst="rect">
            <a:avLst/>
          </a:prstGeom>
        </p:spPr>
        <p:txBody>
          <a:bodyPr/>
          <a:lstStyle>
            <a:lvl1pPr marL="349250" indent="-349250" algn="l" defTabSz="914400" rtl="0" eaLnBrk="1" latinLnBrk="0" hangingPunct="1">
              <a:buFont typeface="Arial" pitchFamily="34" charset="0"/>
              <a:buChar char="•"/>
              <a:defRPr lang="en-US" sz="1800" b="0" kern="1200" dirty="0" smtClean="0">
                <a:solidFill>
                  <a:srgbClr val="003057"/>
                </a:solidFill>
                <a:latin typeface="Arial" pitchFamily="34" charset="0"/>
                <a:ea typeface="+mn-ea"/>
                <a:cs typeface="Arial" pitchFamily="34" charset="0"/>
              </a:defRPr>
            </a:lvl1pPr>
            <a:lvl2pPr marL="285750" indent="-285750" algn="l" defTabSz="914400" rtl="0" eaLnBrk="1" latinLnBrk="0" hangingPunct="1">
              <a:buFont typeface="Arial" pitchFamily="34" charset="0"/>
              <a:buChar char="•"/>
              <a:defRPr lang="en-US" sz="1800" b="0" kern="1200" dirty="0" smtClean="0">
                <a:solidFill>
                  <a:srgbClr val="003057"/>
                </a:solidFill>
                <a:latin typeface="Arial" pitchFamily="34" charset="0"/>
                <a:ea typeface="+mn-ea"/>
                <a:cs typeface="Arial" pitchFamily="34" charset="0"/>
              </a:defRPr>
            </a:lvl2pPr>
            <a:lvl3pPr marL="1790700" indent="-355600" algn="l" defTabSz="914400" rtl="0" eaLnBrk="1" latinLnBrk="0" hangingPunct="1">
              <a:buFont typeface="Arial" pitchFamily="34" charset="0"/>
              <a:buChar char="•"/>
              <a:defRPr lang="en-US" sz="1800" b="0" kern="1200" baseline="0" dirty="0" smtClean="0">
                <a:solidFill>
                  <a:srgbClr val="003057"/>
                </a:solidFill>
                <a:latin typeface="Arial" pitchFamily="34" charset="0"/>
                <a:ea typeface="+mn-ea"/>
                <a:cs typeface="Arial" pitchFamily="34" charset="0"/>
              </a:defRPr>
            </a:lvl3pPr>
            <a:lvl4pPr marL="2508250" indent="-349250" algn="l" defTabSz="914400" rtl="0" eaLnBrk="1" latinLnBrk="0" hangingPunct="1">
              <a:buFont typeface="Arial" pitchFamily="34" charset="0"/>
              <a:buChar char="•"/>
              <a:defRPr lang="en-US" sz="1800" b="0" kern="1200" dirty="0" smtClean="0">
                <a:solidFill>
                  <a:srgbClr val="003057"/>
                </a:solidFill>
                <a:latin typeface="Arial" pitchFamily="34" charset="0"/>
                <a:ea typeface="+mn-ea"/>
                <a:cs typeface="Arial" pitchFamily="34" charset="0"/>
              </a:defRPr>
            </a:lvl4pPr>
            <a:lvl5pPr marL="1079500" indent="-355600" algn="l" defTabSz="723900" rtl="0" eaLnBrk="1" latinLnBrk="0" hangingPunct="1">
              <a:buFont typeface="Arial" pitchFamily="34" charset="0"/>
              <a:buChar char="•"/>
              <a:defRPr lang="en-GB" sz="1800" b="0" kern="1200" dirty="0">
                <a:solidFill>
                  <a:srgbClr val="003057"/>
                </a:solidFill>
                <a:latin typeface="Arial" pitchFamily="34" charset="0"/>
                <a:ea typeface="+mn-ea"/>
                <a:cs typeface="Arial" pitchFamily="34" charset="0"/>
              </a:defRPr>
            </a:lvl5pPr>
          </a:lstStyle>
          <a:p>
            <a:pPr lvl="0"/>
            <a:r>
              <a:rPr lang="en-US" dirty="0"/>
              <a:t>Click to add any detail</a:t>
            </a:r>
          </a:p>
          <a:p>
            <a:pPr lvl="4"/>
            <a:r>
              <a:rPr lang="en-US" dirty="0"/>
              <a:t>Second Level</a:t>
            </a:r>
          </a:p>
          <a:p>
            <a:pPr lvl="2"/>
            <a:r>
              <a:rPr lang="en-US" dirty="0"/>
              <a:t>Third Level</a:t>
            </a:r>
          </a:p>
          <a:p>
            <a:pPr lvl="3"/>
            <a:r>
              <a:rPr lang="en-US" dirty="0"/>
              <a:t>Fourth Level</a:t>
            </a:r>
          </a:p>
        </p:txBody>
      </p:sp>
      <p:sp>
        <p:nvSpPr>
          <p:cNvPr id="11" name="Slide Number Placeholder 5"/>
          <p:cNvSpPr>
            <a:spLocks noGrp="1"/>
          </p:cNvSpPr>
          <p:nvPr>
            <p:ph type="sldNum" sz="quarter" idx="4"/>
          </p:nvPr>
        </p:nvSpPr>
        <p:spPr>
          <a:xfrm>
            <a:off x="11472597" y="6417944"/>
            <a:ext cx="540544" cy="323424"/>
          </a:xfrm>
          <a:prstGeom prst="rect">
            <a:avLst/>
          </a:prstGeom>
        </p:spPr>
        <p:txBody>
          <a:bodyPr/>
          <a:lstStyle>
            <a:lvl1pPr algn="r">
              <a:defRPr sz="1150" b="1">
                <a:solidFill>
                  <a:srgbClr val="003057"/>
                </a:solidFill>
                <a:latin typeface="Arial" pitchFamily="34" charset="0"/>
                <a:cs typeface="Arial" pitchFamily="34" charset="0"/>
              </a:defRPr>
            </a:lvl1pPr>
          </a:lstStyle>
          <a:p>
            <a:fld id="{4EF85126-1923-4BB8-BB39-FD23E54F5C48}" type="slidenum">
              <a:rPr lang="en-GB" smtClean="0"/>
              <a:pPr/>
              <a:t>‹#›</a:t>
            </a:fld>
            <a:endParaRPr lang="en-GB" dirty="0"/>
          </a:p>
        </p:txBody>
      </p:sp>
      <p:sp>
        <p:nvSpPr>
          <p:cNvPr id="9" name="Text Placeholder 2"/>
          <p:cNvSpPr>
            <a:spLocks noGrp="1"/>
          </p:cNvSpPr>
          <p:nvPr>
            <p:ph type="body" sz="quarter" idx="10" hasCustomPrompt="1"/>
          </p:nvPr>
        </p:nvSpPr>
        <p:spPr>
          <a:xfrm>
            <a:off x="335360" y="116633"/>
            <a:ext cx="11425269" cy="720080"/>
          </a:xfrm>
          <a:prstGeom prst="rect">
            <a:avLst/>
          </a:prstGeom>
        </p:spPr>
        <p:txBody>
          <a:bodyPr/>
          <a:lstStyle>
            <a:lvl1pPr marL="0" indent="0">
              <a:buNone/>
              <a:defRPr lang="en-US" sz="2500" b="1" kern="1200" dirty="0" smtClean="0">
                <a:solidFill>
                  <a:srgbClr val="003057"/>
                </a:solidFill>
                <a:latin typeface="Arial" pitchFamily="34" charset="0"/>
                <a:ea typeface="+mn-ea"/>
                <a:cs typeface="Arial" pitchFamily="34" charset="0"/>
              </a:defRPr>
            </a:lvl1pPr>
          </a:lstStyle>
          <a:p>
            <a:pPr lvl="0"/>
            <a:r>
              <a:rPr lang="en-US" dirty="0"/>
              <a:t>Click to add Title</a:t>
            </a:r>
          </a:p>
        </p:txBody>
      </p:sp>
    </p:spTree>
    <p:extLst>
      <p:ext uri="{BB962C8B-B14F-4D97-AF65-F5344CB8AC3E}">
        <p14:creationId xmlns:p14="http://schemas.microsoft.com/office/powerpoint/2010/main" val="91708534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450116"/>
            <a:ext cx="12192000" cy="1407885"/>
          </a:xfrm>
          <a:prstGeom prst="rect">
            <a:avLst/>
          </a:prstGeom>
        </p:spPr>
      </p:pic>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6F8FAFA5-7E2E-472F-BC23-330668EB2B06}" type="datetimeFigureOut">
              <a:rPr lang="en-GB" smtClean="0">
                <a:solidFill>
                  <a:prstClr val="black">
                    <a:tint val="75000"/>
                  </a:prstClr>
                </a:solidFill>
              </a:rPr>
              <a:pPr/>
              <a:t>19/12/2019</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CACC85EC-BCA6-442F-851E-165DB368975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83341080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450116"/>
            <a:ext cx="12192000" cy="1407885"/>
          </a:xfrm>
          <a:prstGeom prst="rect">
            <a:avLst/>
          </a:prstGeom>
        </p:spPr>
      </p:pic>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6F8FAFA5-7E2E-472F-BC23-330668EB2B06}" type="datetimeFigureOut">
              <a:rPr lang="en-GB" smtClean="0">
                <a:solidFill>
                  <a:prstClr val="black">
                    <a:tint val="75000"/>
                  </a:prstClr>
                </a:solidFill>
              </a:rPr>
              <a:pPr/>
              <a:t>19/12/2019</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CACC85EC-BCA6-442F-851E-165DB368975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15060401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3"/>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2EC49132-8B3E-4300-AF2E-0DCF09B1A8F5}" type="datetimeFigureOut">
              <a:rPr lang="en-GB">
                <a:solidFill>
                  <a:prstClr val="black">
                    <a:tint val="75000"/>
                  </a:prstClr>
                </a:solidFill>
              </a:rPr>
              <a:pPr/>
              <a:t>19/12/2019</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88B95F3D-61BD-474E-9590-1C3ECC3A96E2}" type="slidenum">
              <a:rPr lang="en-GB">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42247476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Detail Slide">
    <p:spTree>
      <p:nvGrpSpPr>
        <p:cNvPr id="1" name=""/>
        <p:cNvGrpSpPr/>
        <p:nvPr/>
      </p:nvGrpSpPr>
      <p:grpSpPr>
        <a:xfrm>
          <a:off x="0" y="0"/>
          <a:ext cx="0" cy="0"/>
          <a:chOff x="0" y="0"/>
          <a:chExt cx="0" cy="0"/>
        </a:xfrm>
      </p:grpSpPr>
      <p:sp>
        <p:nvSpPr>
          <p:cNvPr id="6" name="Text Placeholder 5"/>
          <p:cNvSpPr>
            <a:spLocks noGrp="1"/>
          </p:cNvSpPr>
          <p:nvPr>
            <p:ph type="body" sz="quarter" idx="13" hasCustomPrompt="1"/>
          </p:nvPr>
        </p:nvSpPr>
        <p:spPr>
          <a:xfrm>
            <a:off x="335360" y="945122"/>
            <a:ext cx="11425269" cy="5076166"/>
          </a:xfrm>
          <a:prstGeom prst="rect">
            <a:avLst/>
          </a:prstGeom>
        </p:spPr>
        <p:txBody>
          <a:bodyPr/>
          <a:lstStyle>
            <a:lvl1pPr marL="349250" indent="-349250" algn="l" defTabSz="914400" rtl="0" eaLnBrk="1" latinLnBrk="0" hangingPunct="1">
              <a:buFont typeface="Arial" pitchFamily="34" charset="0"/>
              <a:buChar char="•"/>
              <a:defRPr lang="en-US" sz="1800" b="0" kern="1200" dirty="0" smtClean="0">
                <a:solidFill>
                  <a:srgbClr val="003057"/>
                </a:solidFill>
                <a:latin typeface="Arial" pitchFamily="34" charset="0"/>
                <a:ea typeface="+mn-ea"/>
                <a:cs typeface="Arial" pitchFamily="34" charset="0"/>
              </a:defRPr>
            </a:lvl1pPr>
            <a:lvl2pPr marL="285750" indent="-285750" algn="l" defTabSz="914400" rtl="0" eaLnBrk="1" latinLnBrk="0" hangingPunct="1">
              <a:buFont typeface="Arial" pitchFamily="34" charset="0"/>
              <a:buChar char="•"/>
              <a:defRPr lang="en-US" sz="1800" b="0" kern="1200" dirty="0" smtClean="0">
                <a:solidFill>
                  <a:srgbClr val="003057"/>
                </a:solidFill>
                <a:latin typeface="Arial" pitchFamily="34" charset="0"/>
                <a:ea typeface="+mn-ea"/>
                <a:cs typeface="Arial" pitchFamily="34" charset="0"/>
              </a:defRPr>
            </a:lvl2pPr>
            <a:lvl3pPr marL="1790700" indent="-355600" algn="l" defTabSz="914400" rtl="0" eaLnBrk="1" latinLnBrk="0" hangingPunct="1">
              <a:buFont typeface="Arial" pitchFamily="34" charset="0"/>
              <a:buChar char="•"/>
              <a:defRPr lang="en-US" sz="1800" b="0" kern="1200" baseline="0" dirty="0" smtClean="0">
                <a:solidFill>
                  <a:srgbClr val="003057"/>
                </a:solidFill>
                <a:latin typeface="Arial" pitchFamily="34" charset="0"/>
                <a:ea typeface="+mn-ea"/>
                <a:cs typeface="Arial" pitchFamily="34" charset="0"/>
              </a:defRPr>
            </a:lvl3pPr>
            <a:lvl4pPr marL="2508250" indent="-349250" algn="l" defTabSz="914400" rtl="0" eaLnBrk="1" latinLnBrk="0" hangingPunct="1">
              <a:buFont typeface="Arial" pitchFamily="34" charset="0"/>
              <a:buChar char="•"/>
              <a:defRPr lang="en-US" sz="1800" b="0" kern="1200" dirty="0" smtClean="0">
                <a:solidFill>
                  <a:srgbClr val="003057"/>
                </a:solidFill>
                <a:latin typeface="Arial" pitchFamily="34" charset="0"/>
                <a:ea typeface="+mn-ea"/>
                <a:cs typeface="Arial" pitchFamily="34" charset="0"/>
              </a:defRPr>
            </a:lvl4pPr>
            <a:lvl5pPr marL="1079500" indent="-355600" algn="l" defTabSz="723900" rtl="0" eaLnBrk="1" latinLnBrk="0" hangingPunct="1">
              <a:buFont typeface="Arial" pitchFamily="34" charset="0"/>
              <a:buChar char="•"/>
              <a:defRPr lang="en-GB" sz="1800" b="0" kern="1200" dirty="0">
                <a:solidFill>
                  <a:srgbClr val="003057"/>
                </a:solidFill>
                <a:latin typeface="Arial" pitchFamily="34" charset="0"/>
                <a:ea typeface="+mn-ea"/>
                <a:cs typeface="Arial" pitchFamily="34" charset="0"/>
              </a:defRPr>
            </a:lvl5pPr>
          </a:lstStyle>
          <a:p>
            <a:pPr lvl="0"/>
            <a:r>
              <a:rPr lang="en-US" dirty="0"/>
              <a:t>Click to add any detail</a:t>
            </a:r>
          </a:p>
          <a:p>
            <a:pPr lvl="4"/>
            <a:r>
              <a:rPr lang="en-US" dirty="0"/>
              <a:t>Second Level</a:t>
            </a:r>
          </a:p>
          <a:p>
            <a:pPr lvl="2"/>
            <a:r>
              <a:rPr lang="en-US" dirty="0"/>
              <a:t>Third Level</a:t>
            </a:r>
          </a:p>
          <a:p>
            <a:pPr lvl="3"/>
            <a:r>
              <a:rPr lang="en-US" dirty="0"/>
              <a:t>Fourth Level</a:t>
            </a:r>
          </a:p>
        </p:txBody>
      </p:sp>
      <p:sp>
        <p:nvSpPr>
          <p:cNvPr id="11" name="Slide Number Placeholder 5"/>
          <p:cNvSpPr>
            <a:spLocks noGrp="1"/>
          </p:cNvSpPr>
          <p:nvPr>
            <p:ph type="sldNum" sz="quarter" idx="4"/>
          </p:nvPr>
        </p:nvSpPr>
        <p:spPr>
          <a:xfrm>
            <a:off x="11472597" y="6417944"/>
            <a:ext cx="540544" cy="323424"/>
          </a:xfrm>
          <a:prstGeom prst="rect">
            <a:avLst/>
          </a:prstGeom>
        </p:spPr>
        <p:txBody>
          <a:bodyPr/>
          <a:lstStyle>
            <a:lvl1pPr algn="r">
              <a:defRPr sz="1150" b="1">
                <a:solidFill>
                  <a:srgbClr val="003057"/>
                </a:solidFill>
                <a:latin typeface="Arial" pitchFamily="34" charset="0"/>
                <a:cs typeface="Arial" pitchFamily="34" charset="0"/>
              </a:defRPr>
            </a:lvl1pPr>
          </a:lstStyle>
          <a:p>
            <a:fld id="{4EF85126-1923-4BB8-BB39-FD23E54F5C48}" type="slidenum">
              <a:rPr lang="en-GB" smtClean="0"/>
              <a:pPr/>
              <a:t>‹#›</a:t>
            </a:fld>
            <a:endParaRPr lang="en-GB" dirty="0"/>
          </a:p>
        </p:txBody>
      </p:sp>
      <p:sp>
        <p:nvSpPr>
          <p:cNvPr id="9" name="Text Placeholder 2"/>
          <p:cNvSpPr>
            <a:spLocks noGrp="1"/>
          </p:cNvSpPr>
          <p:nvPr>
            <p:ph type="body" sz="quarter" idx="10" hasCustomPrompt="1"/>
          </p:nvPr>
        </p:nvSpPr>
        <p:spPr>
          <a:xfrm>
            <a:off x="335360" y="116633"/>
            <a:ext cx="11425269" cy="720080"/>
          </a:xfrm>
          <a:prstGeom prst="rect">
            <a:avLst/>
          </a:prstGeom>
        </p:spPr>
        <p:txBody>
          <a:bodyPr/>
          <a:lstStyle>
            <a:lvl1pPr marL="0" indent="0">
              <a:buNone/>
              <a:defRPr lang="en-US" sz="2500" b="1" kern="1200" dirty="0" smtClean="0">
                <a:solidFill>
                  <a:srgbClr val="003057"/>
                </a:solidFill>
                <a:latin typeface="Arial" pitchFamily="34" charset="0"/>
                <a:ea typeface="+mn-ea"/>
                <a:cs typeface="Arial" pitchFamily="34" charset="0"/>
              </a:defRPr>
            </a:lvl1pPr>
          </a:lstStyle>
          <a:p>
            <a:pPr lvl="0"/>
            <a:r>
              <a:rPr lang="en-US" dirty="0"/>
              <a:t>Click to add Title</a:t>
            </a:r>
          </a:p>
        </p:txBody>
      </p:sp>
    </p:spTree>
    <p:extLst>
      <p:ext uri="{BB962C8B-B14F-4D97-AF65-F5344CB8AC3E}">
        <p14:creationId xmlns:p14="http://schemas.microsoft.com/office/powerpoint/2010/main" val="32138217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C55E7C1C-E62E-4C38-91B8-0BDF8302F138}" type="datetimeFigureOut">
              <a:rPr lang="en-GB" smtClean="0"/>
              <a:t>19/12/2019</a:t>
            </a:fld>
            <a:endParaRPr lang="en-GB"/>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GB"/>
          </a:p>
        </p:txBody>
      </p:sp>
      <p:sp>
        <p:nvSpPr>
          <p:cNvPr id="9" name="Slide Number Placeholder 8"/>
          <p:cNvSpPr>
            <a:spLocks noGrp="1"/>
          </p:cNvSpPr>
          <p:nvPr>
            <p:ph type="sldNum" sz="quarter" idx="12"/>
          </p:nvPr>
        </p:nvSpPr>
        <p:spPr/>
        <p:txBody>
          <a:bodyPr/>
          <a:lstStyle/>
          <a:p>
            <a:fld id="{F689B390-C20D-46EB-A5AC-82094D53A74F}" type="slidenum">
              <a:rPr lang="en-GB" smtClean="0"/>
              <a:t>‹#›</a:t>
            </a:fld>
            <a:endParaRPr lang="en-GB"/>
          </a:p>
        </p:txBody>
      </p:sp>
    </p:spTree>
    <p:extLst>
      <p:ext uri="{BB962C8B-B14F-4D97-AF65-F5344CB8AC3E}">
        <p14:creationId xmlns:p14="http://schemas.microsoft.com/office/powerpoint/2010/main" val="122685919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450116"/>
            <a:ext cx="12192000" cy="1407885"/>
          </a:xfrm>
          <a:prstGeom prst="rect">
            <a:avLst/>
          </a:prstGeom>
        </p:spPr>
      </p:pic>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6F8FAFA5-7E2E-472F-BC23-330668EB2B06}" type="datetimeFigureOut">
              <a:rPr lang="en-GB" smtClean="0">
                <a:solidFill>
                  <a:prstClr val="black">
                    <a:tint val="75000"/>
                  </a:prstClr>
                </a:solidFill>
              </a:rPr>
              <a:pPr/>
              <a:t>19/12/2019</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CACC85EC-BCA6-442F-851E-165DB368975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21236263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450116"/>
            <a:ext cx="12192000" cy="1407885"/>
          </a:xfrm>
          <a:prstGeom prst="rect">
            <a:avLst/>
          </a:prstGeom>
        </p:spPr>
      </p:pic>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6F8FAFA5-7E2E-472F-BC23-330668EB2B06}" type="datetimeFigureOut">
              <a:rPr lang="en-GB" smtClean="0">
                <a:solidFill>
                  <a:prstClr val="black">
                    <a:tint val="75000"/>
                  </a:prstClr>
                </a:solidFill>
              </a:rPr>
              <a:pPr/>
              <a:t>19/12/2019</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CACC85EC-BCA6-442F-851E-165DB368975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51051214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450116"/>
            <a:ext cx="12192000" cy="1407885"/>
          </a:xfrm>
          <a:prstGeom prst="rect">
            <a:avLst/>
          </a:prstGeom>
        </p:spPr>
      </p:pic>
      <p:sp>
        <p:nvSpPr>
          <p:cNvPr id="2" name="Title 1"/>
          <p:cNvSpPr>
            <a:spLocks noGrp="1"/>
          </p:cNvSpPr>
          <p:nvPr>
            <p:ph type="ctrTitle"/>
          </p:nvPr>
        </p:nvSpPr>
        <p:spPr>
          <a:xfrm>
            <a:off x="914400" y="2130427"/>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6F8FAFA5-7E2E-472F-BC23-330668EB2B06}" type="datetimeFigureOut">
              <a:rPr lang="en-GB" smtClean="0">
                <a:solidFill>
                  <a:prstClr val="black">
                    <a:tint val="75000"/>
                  </a:prstClr>
                </a:solidFill>
              </a:rPr>
              <a:pPr/>
              <a:t>19/12/2019</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CACC85EC-BCA6-442F-851E-165DB368975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53096343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 y="0"/>
            <a:ext cx="12191999" cy="6858000"/>
          </a:xfrm>
          <a:prstGeom prst="rect">
            <a:avLst/>
          </a:prstGeom>
        </p:spPr>
      </p:pic>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6F8FAFA5-7E2E-472F-BC23-330668EB2B06}" type="datetimeFigureOut">
              <a:rPr lang="en-GB" smtClean="0">
                <a:solidFill>
                  <a:prstClr val="black">
                    <a:tint val="75000"/>
                  </a:prstClr>
                </a:solidFill>
              </a:rPr>
              <a:pPr/>
              <a:t>19/12/2019</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CACC85EC-BCA6-442F-851E-165DB368975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17422580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 y="0"/>
            <a:ext cx="12191999" cy="6858000"/>
          </a:xfrm>
          <a:prstGeom prst="rect">
            <a:avLst/>
          </a:prstGeom>
        </p:spPr>
      </p:pic>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6F8FAFA5-7E2E-472F-BC23-330668EB2B06}" type="datetimeFigureOut">
              <a:rPr lang="en-GB" smtClean="0">
                <a:solidFill>
                  <a:prstClr val="black">
                    <a:tint val="75000"/>
                  </a:prstClr>
                </a:solidFill>
              </a:rPr>
              <a:pPr/>
              <a:t>19/12/2019</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CACC85EC-BCA6-442F-851E-165DB368975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81792889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Detail Slide">
    <p:spTree>
      <p:nvGrpSpPr>
        <p:cNvPr id="1" name=""/>
        <p:cNvGrpSpPr/>
        <p:nvPr/>
      </p:nvGrpSpPr>
      <p:grpSpPr>
        <a:xfrm>
          <a:off x="0" y="0"/>
          <a:ext cx="0" cy="0"/>
          <a:chOff x="0" y="0"/>
          <a:chExt cx="0" cy="0"/>
        </a:xfrm>
      </p:grpSpPr>
      <p:sp>
        <p:nvSpPr>
          <p:cNvPr id="6" name="Text Placeholder 5"/>
          <p:cNvSpPr>
            <a:spLocks noGrp="1"/>
          </p:cNvSpPr>
          <p:nvPr>
            <p:ph type="body" sz="quarter" idx="13" hasCustomPrompt="1"/>
          </p:nvPr>
        </p:nvSpPr>
        <p:spPr>
          <a:xfrm>
            <a:off x="335360" y="945122"/>
            <a:ext cx="11425269" cy="5076166"/>
          </a:xfrm>
          <a:prstGeom prst="rect">
            <a:avLst/>
          </a:prstGeom>
        </p:spPr>
        <p:txBody>
          <a:bodyPr/>
          <a:lstStyle>
            <a:lvl1pPr marL="349250" indent="-349250" algn="l" defTabSz="914400" rtl="0" eaLnBrk="1" latinLnBrk="0" hangingPunct="1">
              <a:buFont typeface="Arial" pitchFamily="34" charset="0"/>
              <a:buChar char="•"/>
              <a:defRPr lang="en-US" sz="1800" b="0" kern="1200" dirty="0" smtClean="0">
                <a:solidFill>
                  <a:srgbClr val="003057"/>
                </a:solidFill>
                <a:latin typeface="Arial" pitchFamily="34" charset="0"/>
                <a:ea typeface="+mn-ea"/>
                <a:cs typeface="Arial" pitchFamily="34" charset="0"/>
              </a:defRPr>
            </a:lvl1pPr>
            <a:lvl2pPr marL="285750" indent="-285750" algn="l" defTabSz="914400" rtl="0" eaLnBrk="1" latinLnBrk="0" hangingPunct="1">
              <a:buFont typeface="Arial" pitchFamily="34" charset="0"/>
              <a:buChar char="•"/>
              <a:defRPr lang="en-US" sz="1800" b="0" kern="1200" dirty="0" smtClean="0">
                <a:solidFill>
                  <a:srgbClr val="003057"/>
                </a:solidFill>
                <a:latin typeface="Arial" pitchFamily="34" charset="0"/>
                <a:ea typeface="+mn-ea"/>
                <a:cs typeface="Arial" pitchFamily="34" charset="0"/>
              </a:defRPr>
            </a:lvl2pPr>
            <a:lvl3pPr marL="1790700" indent="-355600" algn="l" defTabSz="914400" rtl="0" eaLnBrk="1" latinLnBrk="0" hangingPunct="1">
              <a:buFont typeface="Arial" pitchFamily="34" charset="0"/>
              <a:buChar char="•"/>
              <a:defRPr lang="en-US" sz="1800" b="0" kern="1200" baseline="0" dirty="0" smtClean="0">
                <a:solidFill>
                  <a:srgbClr val="003057"/>
                </a:solidFill>
                <a:latin typeface="Arial" pitchFamily="34" charset="0"/>
                <a:ea typeface="+mn-ea"/>
                <a:cs typeface="Arial" pitchFamily="34" charset="0"/>
              </a:defRPr>
            </a:lvl3pPr>
            <a:lvl4pPr marL="2508250" indent="-349250" algn="l" defTabSz="914400" rtl="0" eaLnBrk="1" latinLnBrk="0" hangingPunct="1">
              <a:buFont typeface="Arial" pitchFamily="34" charset="0"/>
              <a:buChar char="•"/>
              <a:defRPr lang="en-US" sz="1800" b="0" kern="1200" dirty="0" smtClean="0">
                <a:solidFill>
                  <a:srgbClr val="003057"/>
                </a:solidFill>
                <a:latin typeface="Arial" pitchFamily="34" charset="0"/>
                <a:ea typeface="+mn-ea"/>
                <a:cs typeface="Arial" pitchFamily="34" charset="0"/>
              </a:defRPr>
            </a:lvl4pPr>
            <a:lvl5pPr marL="1079500" indent="-355600" algn="l" defTabSz="723900" rtl="0" eaLnBrk="1" latinLnBrk="0" hangingPunct="1">
              <a:buFont typeface="Arial" pitchFamily="34" charset="0"/>
              <a:buChar char="•"/>
              <a:defRPr lang="en-GB" sz="1800" b="0" kern="1200" dirty="0">
                <a:solidFill>
                  <a:srgbClr val="003057"/>
                </a:solidFill>
                <a:latin typeface="Arial" pitchFamily="34" charset="0"/>
                <a:ea typeface="+mn-ea"/>
                <a:cs typeface="Arial" pitchFamily="34" charset="0"/>
              </a:defRPr>
            </a:lvl5pPr>
          </a:lstStyle>
          <a:p>
            <a:pPr lvl="0"/>
            <a:r>
              <a:rPr lang="en-US" dirty="0"/>
              <a:t>Click to add any detail</a:t>
            </a:r>
          </a:p>
          <a:p>
            <a:pPr lvl="4"/>
            <a:r>
              <a:rPr lang="en-US" dirty="0"/>
              <a:t>Second Level</a:t>
            </a:r>
          </a:p>
          <a:p>
            <a:pPr lvl="2"/>
            <a:r>
              <a:rPr lang="en-US" dirty="0"/>
              <a:t>Third Level</a:t>
            </a:r>
          </a:p>
          <a:p>
            <a:pPr lvl="3"/>
            <a:r>
              <a:rPr lang="en-US" dirty="0"/>
              <a:t>Fourth Level</a:t>
            </a:r>
          </a:p>
        </p:txBody>
      </p:sp>
      <p:sp>
        <p:nvSpPr>
          <p:cNvPr id="11" name="Slide Number Placeholder 5"/>
          <p:cNvSpPr>
            <a:spLocks noGrp="1"/>
          </p:cNvSpPr>
          <p:nvPr>
            <p:ph type="sldNum" sz="quarter" idx="4"/>
          </p:nvPr>
        </p:nvSpPr>
        <p:spPr>
          <a:xfrm>
            <a:off x="11472597" y="6417944"/>
            <a:ext cx="540544" cy="323424"/>
          </a:xfrm>
          <a:prstGeom prst="rect">
            <a:avLst/>
          </a:prstGeom>
        </p:spPr>
        <p:txBody>
          <a:bodyPr/>
          <a:lstStyle>
            <a:lvl1pPr algn="r">
              <a:defRPr sz="1150" b="1">
                <a:solidFill>
                  <a:srgbClr val="003057"/>
                </a:solidFill>
                <a:latin typeface="Arial" pitchFamily="34" charset="0"/>
                <a:cs typeface="Arial" pitchFamily="34" charset="0"/>
              </a:defRPr>
            </a:lvl1pPr>
          </a:lstStyle>
          <a:p>
            <a:fld id="{4EF85126-1923-4BB8-BB39-FD23E54F5C48}" type="slidenum">
              <a:rPr lang="en-GB" smtClean="0"/>
              <a:pPr/>
              <a:t>‹#›</a:t>
            </a:fld>
            <a:endParaRPr lang="en-GB" dirty="0"/>
          </a:p>
        </p:txBody>
      </p:sp>
      <p:sp>
        <p:nvSpPr>
          <p:cNvPr id="9" name="Text Placeholder 2"/>
          <p:cNvSpPr>
            <a:spLocks noGrp="1"/>
          </p:cNvSpPr>
          <p:nvPr>
            <p:ph type="body" sz="quarter" idx="10" hasCustomPrompt="1"/>
          </p:nvPr>
        </p:nvSpPr>
        <p:spPr>
          <a:xfrm>
            <a:off x="335360" y="116633"/>
            <a:ext cx="11425269" cy="720080"/>
          </a:xfrm>
          <a:prstGeom prst="rect">
            <a:avLst/>
          </a:prstGeom>
        </p:spPr>
        <p:txBody>
          <a:bodyPr/>
          <a:lstStyle>
            <a:lvl1pPr marL="0" indent="0">
              <a:buNone/>
              <a:defRPr lang="en-US" sz="2500" b="1" kern="1200" dirty="0" smtClean="0">
                <a:solidFill>
                  <a:srgbClr val="003057"/>
                </a:solidFill>
                <a:latin typeface="Arial" pitchFamily="34" charset="0"/>
                <a:ea typeface="+mn-ea"/>
                <a:cs typeface="Arial" pitchFamily="34" charset="0"/>
              </a:defRPr>
            </a:lvl1pPr>
          </a:lstStyle>
          <a:p>
            <a:pPr lvl="0"/>
            <a:r>
              <a:rPr lang="en-US" dirty="0"/>
              <a:t>Click to add Title</a:t>
            </a:r>
          </a:p>
        </p:txBody>
      </p:sp>
    </p:spTree>
    <p:extLst>
      <p:ext uri="{BB962C8B-B14F-4D97-AF65-F5344CB8AC3E}">
        <p14:creationId xmlns:p14="http://schemas.microsoft.com/office/powerpoint/2010/main" val="266833239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450116"/>
            <a:ext cx="12192000" cy="1407885"/>
          </a:xfrm>
          <a:prstGeom prst="rect">
            <a:avLst/>
          </a:prstGeom>
        </p:spPr>
      </p:pic>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6F8FAFA5-7E2E-472F-BC23-330668EB2B06}" type="datetimeFigureOut">
              <a:rPr lang="en-GB" smtClean="0">
                <a:solidFill>
                  <a:prstClr val="black">
                    <a:tint val="75000"/>
                  </a:prstClr>
                </a:solidFill>
              </a:rPr>
              <a:pPr/>
              <a:t>19/12/2019</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CACC85EC-BCA6-442F-851E-165DB368975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95601036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450116"/>
            <a:ext cx="12192000" cy="1407885"/>
          </a:xfrm>
          <a:prstGeom prst="rect">
            <a:avLst/>
          </a:prstGeom>
        </p:spPr>
      </p:pic>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6F8FAFA5-7E2E-472F-BC23-330668EB2B06}" type="datetimeFigureOut">
              <a:rPr lang="en-GB" smtClean="0">
                <a:solidFill>
                  <a:prstClr val="black">
                    <a:tint val="75000"/>
                  </a:prstClr>
                </a:solidFill>
              </a:rPr>
              <a:pPr/>
              <a:t>19/12/2019</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CACC85EC-BCA6-442F-851E-165DB368975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01287858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450116"/>
            <a:ext cx="12192000" cy="1407885"/>
          </a:xfrm>
          <a:prstGeom prst="rect">
            <a:avLst/>
          </a:prstGeom>
        </p:spPr>
      </p:pic>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6F8FAFA5-7E2E-472F-BC23-330668EB2B06}" type="datetimeFigureOut">
              <a:rPr lang="en-GB" smtClean="0">
                <a:solidFill>
                  <a:prstClr val="black">
                    <a:tint val="75000"/>
                  </a:prstClr>
                </a:solidFill>
              </a:rPr>
              <a:pPr/>
              <a:t>19/12/2019</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CACC85EC-BCA6-442F-851E-165DB368975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62365944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450116"/>
            <a:ext cx="12192000" cy="1407885"/>
          </a:xfrm>
          <a:prstGeom prst="rect">
            <a:avLst/>
          </a:prstGeom>
        </p:spPr>
      </p:pic>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6F8FAFA5-7E2E-472F-BC23-330668EB2B06}" type="datetimeFigureOut">
              <a:rPr lang="en-GB" smtClean="0">
                <a:solidFill>
                  <a:prstClr val="black">
                    <a:tint val="75000"/>
                  </a:prstClr>
                </a:solidFill>
              </a:rPr>
              <a:pPr/>
              <a:t>19/12/2019</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CACC85EC-BCA6-442F-851E-165DB368975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3372586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C55E7C1C-E62E-4C38-91B8-0BDF8302F138}" type="datetimeFigureOut">
              <a:rPr lang="en-GB" smtClean="0"/>
              <a:t>19/12/2019</a:t>
            </a:fld>
            <a:endParaRPr lang="en-GB"/>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GB"/>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F689B390-C20D-46EB-A5AC-82094D53A74F}" type="slidenum">
              <a:rPr lang="en-GB" smtClean="0"/>
              <a:t>‹#›</a:t>
            </a:fld>
            <a:endParaRPr lang="en-GB"/>
          </a:p>
        </p:txBody>
      </p:sp>
    </p:spTree>
    <p:extLst>
      <p:ext uri="{BB962C8B-B14F-4D97-AF65-F5344CB8AC3E}">
        <p14:creationId xmlns:p14="http://schemas.microsoft.com/office/powerpoint/2010/main" val="425842833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Detail Slide">
    <p:spTree>
      <p:nvGrpSpPr>
        <p:cNvPr id="1" name=""/>
        <p:cNvGrpSpPr/>
        <p:nvPr/>
      </p:nvGrpSpPr>
      <p:grpSpPr>
        <a:xfrm>
          <a:off x="0" y="0"/>
          <a:ext cx="0" cy="0"/>
          <a:chOff x="0" y="0"/>
          <a:chExt cx="0" cy="0"/>
        </a:xfrm>
      </p:grpSpPr>
      <p:sp>
        <p:nvSpPr>
          <p:cNvPr id="6" name="Text Placeholder 5"/>
          <p:cNvSpPr>
            <a:spLocks noGrp="1"/>
          </p:cNvSpPr>
          <p:nvPr>
            <p:ph type="body" sz="quarter" idx="13" hasCustomPrompt="1"/>
          </p:nvPr>
        </p:nvSpPr>
        <p:spPr>
          <a:xfrm>
            <a:off x="335360" y="945122"/>
            <a:ext cx="11425269" cy="5076166"/>
          </a:xfrm>
          <a:prstGeom prst="rect">
            <a:avLst/>
          </a:prstGeom>
        </p:spPr>
        <p:txBody>
          <a:bodyPr/>
          <a:lstStyle>
            <a:lvl1pPr marL="349250" indent="-349250" algn="l" defTabSz="914400" rtl="0" eaLnBrk="1" latinLnBrk="0" hangingPunct="1">
              <a:buFont typeface="Arial" pitchFamily="34" charset="0"/>
              <a:buChar char="•"/>
              <a:defRPr lang="en-US" sz="1800" b="0" kern="1200" dirty="0" smtClean="0">
                <a:solidFill>
                  <a:srgbClr val="003057"/>
                </a:solidFill>
                <a:latin typeface="Arial" pitchFamily="34" charset="0"/>
                <a:ea typeface="+mn-ea"/>
                <a:cs typeface="Arial" pitchFamily="34" charset="0"/>
              </a:defRPr>
            </a:lvl1pPr>
            <a:lvl2pPr marL="285750" indent="-285750" algn="l" defTabSz="914400" rtl="0" eaLnBrk="1" latinLnBrk="0" hangingPunct="1">
              <a:buFont typeface="Arial" pitchFamily="34" charset="0"/>
              <a:buChar char="•"/>
              <a:defRPr lang="en-US" sz="1800" b="0" kern="1200" dirty="0" smtClean="0">
                <a:solidFill>
                  <a:srgbClr val="003057"/>
                </a:solidFill>
                <a:latin typeface="Arial" pitchFamily="34" charset="0"/>
                <a:ea typeface="+mn-ea"/>
                <a:cs typeface="Arial" pitchFamily="34" charset="0"/>
              </a:defRPr>
            </a:lvl2pPr>
            <a:lvl3pPr marL="1790700" indent="-355600" algn="l" defTabSz="914400" rtl="0" eaLnBrk="1" latinLnBrk="0" hangingPunct="1">
              <a:buFont typeface="Arial" pitchFamily="34" charset="0"/>
              <a:buChar char="•"/>
              <a:defRPr lang="en-US" sz="1800" b="0" kern="1200" baseline="0" dirty="0" smtClean="0">
                <a:solidFill>
                  <a:srgbClr val="003057"/>
                </a:solidFill>
                <a:latin typeface="Arial" pitchFamily="34" charset="0"/>
                <a:ea typeface="+mn-ea"/>
                <a:cs typeface="Arial" pitchFamily="34" charset="0"/>
              </a:defRPr>
            </a:lvl3pPr>
            <a:lvl4pPr marL="2508250" indent="-349250" algn="l" defTabSz="914400" rtl="0" eaLnBrk="1" latinLnBrk="0" hangingPunct="1">
              <a:buFont typeface="Arial" pitchFamily="34" charset="0"/>
              <a:buChar char="•"/>
              <a:defRPr lang="en-US" sz="1800" b="0" kern="1200" dirty="0" smtClean="0">
                <a:solidFill>
                  <a:srgbClr val="003057"/>
                </a:solidFill>
                <a:latin typeface="Arial" pitchFamily="34" charset="0"/>
                <a:ea typeface="+mn-ea"/>
                <a:cs typeface="Arial" pitchFamily="34" charset="0"/>
              </a:defRPr>
            </a:lvl4pPr>
            <a:lvl5pPr marL="1079500" indent="-355600" algn="l" defTabSz="723900" rtl="0" eaLnBrk="1" latinLnBrk="0" hangingPunct="1">
              <a:buFont typeface="Arial" pitchFamily="34" charset="0"/>
              <a:buChar char="•"/>
              <a:defRPr lang="en-GB" sz="1800" b="0" kern="1200" dirty="0">
                <a:solidFill>
                  <a:srgbClr val="003057"/>
                </a:solidFill>
                <a:latin typeface="Arial" pitchFamily="34" charset="0"/>
                <a:ea typeface="+mn-ea"/>
                <a:cs typeface="Arial" pitchFamily="34" charset="0"/>
              </a:defRPr>
            </a:lvl5pPr>
          </a:lstStyle>
          <a:p>
            <a:pPr lvl="0"/>
            <a:r>
              <a:rPr lang="en-US" dirty="0"/>
              <a:t>Click to add any detail</a:t>
            </a:r>
          </a:p>
          <a:p>
            <a:pPr lvl="4"/>
            <a:r>
              <a:rPr lang="en-US" dirty="0"/>
              <a:t>Second Level</a:t>
            </a:r>
          </a:p>
          <a:p>
            <a:pPr lvl="2"/>
            <a:r>
              <a:rPr lang="en-US" dirty="0"/>
              <a:t>Third Level</a:t>
            </a:r>
          </a:p>
          <a:p>
            <a:pPr lvl="3"/>
            <a:r>
              <a:rPr lang="en-US" dirty="0"/>
              <a:t>Fourth Level</a:t>
            </a:r>
          </a:p>
        </p:txBody>
      </p:sp>
      <p:sp>
        <p:nvSpPr>
          <p:cNvPr id="11" name="Slide Number Placeholder 5"/>
          <p:cNvSpPr>
            <a:spLocks noGrp="1"/>
          </p:cNvSpPr>
          <p:nvPr>
            <p:ph type="sldNum" sz="quarter" idx="4"/>
          </p:nvPr>
        </p:nvSpPr>
        <p:spPr>
          <a:xfrm>
            <a:off x="11472597" y="6417944"/>
            <a:ext cx="540544" cy="323424"/>
          </a:xfrm>
          <a:prstGeom prst="rect">
            <a:avLst/>
          </a:prstGeom>
        </p:spPr>
        <p:txBody>
          <a:bodyPr/>
          <a:lstStyle>
            <a:lvl1pPr algn="r">
              <a:defRPr sz="1150" b="1">
                <a:solidFill>
                  <a:srgbClr val="003057"/>
                </a:solidFill>
                <a:latin typeface="Arial" pitchFamily="34" charset="0"/>
                <a:cs typeface="Arial" pitchFamily="34" charset="0"/>
              </a:defRPr>
            </a:lvl1pPr>
          </a:lstStyle>
          <a:p>
            <a:fld id="{4EF85126-1923-4BB8-BB39-FD23E54F5C48}" type="slidenum">
              <a:rPr lang="en-GB" smtClean="0"/>
              <a:pPr/>
              <a:t>‹#›</a:t>
            </a:fld>
            <a:endParaRPr lang="en-GB" dirty="0"/>
          </a:p>
        </p:txBody>
      </p:sp>
      <p:sp>
        <p:nvSpPr>
          <p:cNvPr id="9" name="Text Placeholder 2"/>
          <p:cNvSpPr>
            <a:spLocks noGrp="1"/>
          </p:cNvSpPr>
          <p:nvPr>
            <p:ph type="body" sz="quarter" idx="10" hasCustomPrompt="1"/>
          </p:nvPr>
        </p:nvSpPr>
        <p:spPr>
          <a:xfrm>
            <a:off x="335360" y="116633"/>
            <a:ext cx="11425269" cy="720080"/>
          </a:xfrm>
          <a:prstGeom prst="rect">
            <a:avLst/>
          </a:prstGeom>
        </p:spPr>
        <p:txBody>
          <a:bodyPr/>
          <a:lstStyle>
            <a:lvl1pPr marL="0" indent="0">
              <a:buNone/>
              <a:defRPr lang="en-US" sz="2500" b="1" kern="1200" dirty="0" smtClean="0">
                <a:solidFill>
                  <a:srgbClr val="003057"/>
                </a:solidFill>
                <a:latin typeface="Arial" pitchFamily="34" charset="0"/>
                <a:ea typeface="+mn-ea"/>
                <a:cs typeface="Arial" pitchFamily="34" charset="0"/>
              </a:defRPr>
            </a:lvl1pPr>
          </a:lstStyle>
          <a:p>
            <a:pPr lvl="0"/>
            <a:r>
              <a:rPr lang="en-US" dirty="0"/>
              <a:t>Click to add Title</a:t>
            </a:r>
          </a:p>
        </p:txBody>
      </p:sp>
    </p:spTree>
    <p:extLst>
      <p:ext uri="{BB962C8B-B14F-4D97-AF65-F5344CB8AC3E}">
        <p14:creationId xmlns:p14="http://schemas.microsoft.com/office/powerpoint/2010/main" val="384575317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Detail Slide">
    <p:spTree>
      <p:nvGrpSpPr>
        <p:cNvPr id="1" name=""/>
        <p:cNvGrpSpPr/>
        <p:nvPr/>
      </p:nvGrpSpPr>
      <p:grpSpPr>
        <a:xfrm>
          <a:off x="0" y="0"/>
          <a:ext cx="0" cy="0"/>
          <a:chOff x="0" y="0"/>
          <a:chExt cx="0" cy="0"/>
        </a:xfrm>
      </p:grpSpPr>
      <p:sp>
        <p:nvSpPr>
          <p:cNvPr id="6" name="Text Placeholder 5"/>
          <p:cNvSpPr>
            <a:spLocks noGrp="1"/>
          </p:cNvSpPr>
          <p:nvPr>
            <p:ph type="body" sz="quarter" idx="13" hasCustomPrompt="1"/>
          </p:nvPr>
        </p:nvSpPr>
        <p:spPr>
          <a:xfrm>
            <a:off x="335360" y="945122"/>
            <a:ext cx="11425269" cy="5076166"/>
          </a:xfrm>
          <a:prstGeom prst="rect">
            <a:avLst/>
          </a:prstGeom>
        </p:spPr>
        <p:txBody>
          <a:bodyPr/>
          <a:lstStyle>
            <a:lvl1pPr marL="349250" indent="-349250" algn="l" defTabSz="914400" rtl="0" eaLnBrk="1" latinLnBrk="0" hangingPunct="1">
              <a:buFont typeface="Arial" pitchFamily="34" charset="0"/>
              <a:buChar char="•"/>
              <a:defRPr lang="en-US" sz="1800" b="0" kern="1200" dirty="0" smtClean="0">
                <a:solidFill>
                  <a:srgbClr val="003057"/>
                </a:solidFill>
                <a:latin typeface="Arial" pitchFamily="34" charset="0"/>
                <a:ea typeface="+mn-ea"/>
                <a:cs typeface="Arial" pitchFamily="34" charset="0"/>
              </a:defRPr>
            </a:lvl1pPr>
            <a:lvl2pPr marL="285750" indent="-285750" algn="l" defTabSz="914400" rtl="0" eaLnBrk="1" latinLnBrk="0" hangingPunct="1">
              <a:buFont typeface="Arial" pitchFamily="34" charset="0"/>
              <a:buChar char="•"/>
              <a:defRPr lang="en-US" sz="1800" b="0" kern="1200" dirty="0" smtClean="0">
                <a:solidFill>
                  <a:srgbClr val="003057"/>
                </a:solidFill>
                <a:latin typeface="Arial" pitchFamily="34" charset="0"/>
                <a:ea typeface="+mn-ea"/>
                <a:cs typeface="Arial" pitchFamily="34" charset="0"/>
              </a:defRPr>
            </a:lvl2pPr>
            <a:lvl3pPr marL="1790700" indent="-355600" algn="l" defTabSz="914400" rtl="0" eaLnBrk="1" latinLnBrk="0" hangingPunct="1">
              <a:buFont typeface="Arial" pitchFamily="34" charset="0"/>
              <a:buChar char="•"/>
              <a:defRPr lang="en-US" sz="1800" b="0" kern="1200" baseline="0" dirty="0" smtClean="0">
                <a:solidFill>
                  <a:srgbClr val="003057"/>
                </a:solidFill>
                <a:latin typeface="Arial" pitchFamily="34" charset="0"/>
                <a:ea typeface="+mn-ea"/>
                <a:cs typeface="Arial" pitchFamily="34" charset="0"/>
              </a:defRPr>
            </a:lvl3pPr>
            <a:lvl4pPr marL="2508250" indent="-349250" algn="l" defTabSz="914400" rtl="0" eaLnBrk="1" latinLnBrk="0" hangingPunct="1">
              <a:buFont typeface="Arial" pitchFamily="34" charset="0"/>
              <a:buChar char="•"/>
              <a:defRPr lang="en-US" sz="1800" b="0" kern="1200" dirty="0" smtClean="0">
                <a:solidFill>
                  <a:srgbClr val="003057"/>
                </a:solidFill>
                <a:latin typeface="Arial" pitchFamily="34" charset="0"/>
                <a:ea typeface="+mn-ea"/>
                <a:cs typeface="Arial" pitchFamily="34" charset="0"/>
              </a:defRPr>
            </a:lvl4pPr>
            <a:lvl5pPr marL="1079500" indent="-355600" algn="l" defTabSz="723900" rtl="0" eaLnBrk="1" latinLnBrk="0" hangingPunct="1">
              <a:buFont typeface="Arial" pitchFamily="34" charset="0"/>
              <a:buChar char="•"/>
              <a:defRPr lang="en-GB" sz="1800" b="0" kern="1200" dirty="0">
                <a:solidFill>
                  <a:srgbClr val="003057"/>
                </a:solidFill>
                <a:latin typeface="Arial" pitchFamily="34" charset="0"/>
                <a:ea typeface="+mn-ea"/>
                <a:cs typeface="Arial" pitchFamily="34" charset="0"/>
              </a:defRPr>
            </a:lvl5pPr>
          </a:lstStyle>
          <a:p>
            <a:pPr lvl="0"/>
            <a:r>
              <a:rPr lang="en-US" dirty="0"/>
              <a:t>Click to add any detail</a:t>
            </a:r>
          </a:p>
          <a:p>
            <a:pPr lvl="4"/>
            <a:r>
              <a:rPr lang="en-US" dirty="0"/>
              <a:t>Second Level</a:t>
            </a:r>
          </a:p>
          <a:p>
            <a:pPr lvl="2"/>
            <a:r>
              <a:rPr lang="en-US" dirty="0"/>
              <a:t>Third Level</a:t>
            </a:r>
          </a:p>
          <a:p>
            <a:pPr lvl="3"/>
            <a:r>
              <a:rPr lang="en-US" dirty="0"/>
              <a:t>Fourth Level</a:t>
            </a:r>
          </a:p>
        </p:txBody>
      </p:sp>
      <p:sp>
        <p:nvSpPr>
          <p:cNvPr id="11" name="Slide Number Placeholder 5"/>
          <p:cNvSpPr>
            <a:spLocks noGrp="1"/>
          </p:cNvSpPr>
          <p:nvPr>
            <p:ph type="sldNum" sz="quarter" idx="4"/>
          </p:nvPr>
        </p:nvSpPr>
        <p:spPr>
          <a:xfrm>
            <a:off x="11472597" y="6417944"/>
            <a:ext cx="540544" cy="323424"/>
          </a:xfrm>
          <a:prstGeom prst="rect">
            <a:avLst/>
          </a:prstGeom>
        </p:spPr>
        <p:txBody>
          <a:bodyPr/>
          <a:lstStyle>
            <a:lvl1pPr algn="r">
              <a:defRPr sz="1150" b="1">
                <a:solidFill>
                  <a:srgbClr val="003057"/>
                </a:solidFill>
                <a:latin typeface="Arial" pitchFamily="34" charset="0"/>
                <a:cs typeface="Arial" pitchFamily="34" charset="0"/>
              </a:defRPr>
            </a:lvl1pPr>
          </a:lstStyle>
          <a:p>
            <a:fld id="{4EF85126-1923-4BB8-BB39-FD23E54F5C48}" type="slidenum">
              <a:rPr lang="en-GB" smtClean="0"/>
              <a:pPr/>
              <a:t>‹#›</a:t>
            </a:fld>
            <a:endParaRPr lang="en-GB" dirty="0"/>
          </a:p>
        </p:txBody>
      </p:sp>
      <p:sp>
        <p:nvSpPr>
          <p:cNvPr id="9" name="Text Placeholder 2"/>
          <p:cNvSpPr>
            <a:spLocks noGrp="1"/>
          </p:cNvSpPr>
          <p:nvPr>
            <p:ph type="body" sz="quarter" idx="10" hasCustomPrompt="1"/>
          </p:nvPr>
        </p:nvSpPr>
        <p:spPr>
          <a:xfrm>
            <a:off x="335360" y="116633"/>
            <a:ext cx="11425269" cy="720080"/>
          </a:xfrm>
          <a:prstGeom prst="rect">
            <a:avLst/>
          </a:prstGeom>
        </p:spPr>
        <p:txBody>
          <a:bodyPr/>
          <a:lstStyle>
            <a:lvl1pPr marL="0" indent="0">
              <a:buNone/>
              <a:defRPr lang="en-US" sz="2500" b="1" kern="1200" dirty="0" smtClean="0">
                <a:solidFill>
                  <a:srgbClr val="003057"/>
                </a:solidFill>
                <a:latin typeface="Arial" pitchFamily="34" charset="0"/>
                <a:ea typeface="+mn-ea"/>
                <a:cs typeface="Arial" pitchFamily="34" charset="0"/>
              </a:defRPr>
            </a:lvl1pPr>
          </a:lstStyle>
          <a:p>
            <a:pPr lvl="0"/>
            <a:r>
              <a:rPr lang="en-US" dirty="0"/>
              <a:t>Click to add Title</a:t>
            </a:r>
          </a:p>
        </p:txBody>
      </p:sp>
    </p:spTree>
    <p:extLst>
      <p:ext uri="{BB962C8B-B14F-4D97-AF65-F5344CB8AC3E}">
        <p14:creationId xmlns:p14="http://schemas.microsoft.com/office/powerpoint/2010/main" val="299722271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450116"/>
            <a:ext cx="12192000" cy="1407885"/>
          </a:xfrm>
          <a:prstGeom prst="rect">
            <a:avLst/>
          </a:prstGeom>
        </p:spPr>
      </p:pic>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6F8FAFA5-7E2E-472F-BC23-330668EB2B06}" type="datetimeFigureOut">
              <a:rPr lang="en-GB" smtClean="0">
                <a:solidFill>
                  <a:prstClr val="black">
                    <a:tint val="75000"/>
                  </a:prstClr>
                </a:solidFill>
              </a:rPr>
              <a:pPr/>
              <a:t>19/12/2019</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CACC85EC-BCA6-442F-851E-165DB368975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74036118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450116"/>
            <a:ext cx="12192000" cy="1407885"/>
          </a:xfrm>
          <a:prstGeom prst="rect">
            <a:avLst/>
          </a:prstGeom>
        </p:spPr>
      </p:pic>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6F8FAFA5-7E2E-472F-BC23-330668EB2B06}" type="datetimeFigureOut">
              <a:rPr lang="en-GB" smtClean="0">
                <a:solidFill>
                  <a:prstClr val="black">
                    <a:tint val="75000"/>
                  </a:prstClr>
                </a:solidFill>
              </a:rPr>
              <a:pPr/>
              <a:t>19/12/2019</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CACC85EC-BCA6-442F-851E-165DB368975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5775074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Detail Slide">
    <p:spTree>
      <p:nvGrpSpPr>
        <p:cNvPr id="1" name=""/>
        <p:cNvGrpSpPr/>
        <p:nvPr/>
      </p:nvGrpSpPr>
      <p:grpSpPr>
        <a:xfrm>
          <a:off x="0" y="0"/>
          <a:ext cx="0" cy="0"/>
          <a:chOff x="0" y="0"/>
          <a:chExt cx="0" cy="0"/>
        </a:xfrm>
      </p:grpSpPr>
      <p:sp>
        <p:nvSpPr>
          <p:cNvPr id="6" name="Text Placeholder 5"/>
          <p:cNvSpPr>
            <a:spLocks noGrp="1"/>
          </p:cNvSpPr>
          <p:nvPr>
            <p:ph type="body" sz="quarter" idx="13" hasCustomPrompt="1"/>
          </p:nvPr>
        </p:nvSpPr>
        <p:spPr>
          <a:xfrm>
            <a:off x="335360" y="945122"/>
            <a:ext cx="11425269" cy="5076166"/>
          </a:xfrm>
          <a:prstGeom prst="rect">
            <a:avLst/>
          </a:prstGeom>
        </p:spPr>
        <p:txBody>
          <a:bodyPr/>
          <a:lstStyle>
            <a:lvl1pPr marL="349250" indent="-349250" algn="l" defTabSz="914400" rtl="0" eaLnBrk="1" latinLnBrk="0" hangingPunct="1">
              <a:buFont typeface="Arial" pitchFamily="34" charset="0"/>
              <a:buChar char="•"/>
              <a:defRPr lang="en-US" sz="1800" b="0" kern="1200" dirty="0" smtClean="0">
                <a:solidFill>
                  <a:srgbClr val="003057"/>
                </a:solidFill>
                <a:latin typeface="Arial" pitchFamily="34" charset="0"/>
                <a:ea typeface="+mn-ea"/>
                <a:cs typeface="Arial" pitchFamily="34" charset="0"/>
              </a:defRPr>
            </a:lvl1pPr>
            <a:lvl2pPr marL="285750" indent="-285750" algn="l" defTabSz="914400" rtl="0" eaLnBrk="1" latinLnBrk="0" hangingPunct="1">
              <a:buFont typeface="Arial" pitchFamily="34" charset="0"/>
              <a:buChar char="•"/>
              <a:defRPr lang="en-US" sz="1800" b="0" kern="1200" dirty="0" smtClean="0">
                <a:solidFill>
                  <a:srgbClr val="003057"/>
                </a:solidFill>
                <a:latin typeface="Arial" pitchFamily="34" charset="0"/>
                <a:ea typeface="+mn-ea"/>
                <a:cs typeface="Arial" pitchFamily="34" charset="0"/>
              </a:defRPr>
            </a:lvl2pPr>
            <a:lvl3pPr marL="1790700" indent="-355600" algn="l" defTabSz="914400" rtl="0" eaLnBrk="1" latinLnBrk="0" hangingPunct="1">
              <a:buFont typeface="Arial" pitchFamily="34" charset="0"/>
              <a:buChar char="•"/>
              <a:defRPr lang="en-US" sz="1800" b="0" kern="1200" baseline="0" dirty="0" smtClean="0">
                <a:solidFill>
                  <a:srgbClr val="003057"/>
                </a:solidFill>
                <a:latin typeface="Arial" pitchFamily="34" charset="0"/>
                <a:ea typeface="+mn-ea"/>
                <a:cs typeface="Arial" pitchFamily="34" charset="0"/>
              </a:defRPr>
            </a:lvl3pPr>
            <a:lvl4pPr marL="2508250" indent="-349250" algn="l" defTabSz="914400" rtl="0" eaLnBrk="1" latinLnBrk="0" hangingPunct="1">
              <a:buFont typeface="Arial" pitchFamily="34" charset="0"/>
              <a:buChar char="•"/>
              <a:defRPr lang="en-US" sz="1800" b="0" kern="1200" dirty="0" smtClean="0">
                <a:solidFill>
                  <a:srgbClr val="003057"/>
                </a:solidFill>
                <a:latin typeface="Arial" pitchFamily="34" charset="0"/>
                <a:ea typeface="+mn-ea"/>
                <a:cs typeface="Arial" pitchFamily="34" charset="0"/>
              </a:defRPr>
            </a:lvl4pPr>
            <a:lvl5pPr marL="1079500" indent="-355600" algn="l" defTabSz="723900" rtl="0" eaLnBrk="1" latinLnBrk="0" hangingPunct="1">
              <a:buFont typeface="Arial" pitchFamily="34" charset="0"/>
              <a:buChar char="•"/>
              <a:defRPr lang="en-GB" sz="1800" b="0" kern="1200" dirty="0">
                <a:solidFill>
                  <a:srgbClr val="003057"/>
                </a:solidFill>
                <a:latin typeface="Arial" pitchFamily="34" charset="0"/>
                <a:ea typeface="+mn-ea"/>
                <a:cs typeface="Arial" pitchFamily="34" charset="0"/>
              </a:defRPr>
            </a:lvl5pPr>
          </a:lstStyle>
          <a:p>
            <a:pPr lvl="0"/>
            <a:r>
              <a:rPr lang="en-US" dirty="0"/>
              <a:t>Click to add any detail</a:t>
            </a:r>
          </a:p>
          <a:p>
            <a:pPr lvl="4"/>
            <a:r>
              <a:rPr lang="en-US" dirty="0"/>
              <a:t>Second Level</a:t>
            </a:r>
          </a:p>
          <a:p>
            <a:pPr lvl="2"/>
            <a:r>
              <a:rPr lang="en-US" dirty="0"/>
              <a:t>Third Level</a:t>
            </a:r>
          </a:p>
          <a:p>
            <a:pPr lvl="3"/>
            <a:r>
              <a:rPr lang="en-US" dirty="0"/>
              <a:t>Fourth Level</a:t>
            </a:r>
          </a:p>
        </p:txBody>
      </p:sp>
      <p:sp>
        <p:nvSpPr>
          <p:cNvPr id="11" name="Slide Number Placeholder 5"/>
          <p:cNvSpPr>
            <a:spLocks noGrp="1"/>
          </p:cNvSpPr>
          <p:nvPr>
            <p:ph type="sldNum" sz="quarter" idx="4"/>
          </p:nvPr>
        </p:nvSpPr>
        <p:spPr>
          <a:xfrm>
            <a:off x="11472597" y="6417944"/>
            <a:ext cx="540544" cy="323424"/>
          </a:xfrm>
          <a:prstGeom prst="rect">
            <a:avLst/>
          </a:prstGeom>
        </p:spPr>
        <p:txBody>
          <a:bodyPr/>
          <a:lstStyle>
            <a:lvl1pPr algn="r">
              <a:defRPr sz="1150" b="1">
                <a:solidFill>
                  <a:srgbClr val="003057"/>
                </a:solidFill>
                <a:latin typeface="Arial" pitchFamily="34" charset="0"/>
                <a:cs typeface="Arial" pitchFamily="34" charset="0"/>
              </a:defRPr>
            </a:lvl1pPr>
          </a:lstStyle>
          <a:p>
            <a:fld id="{4EF85126-1923-4BB8-BB39-FD23E54F5C48}" type="slidenum">
              <a:rPr lang="en-GB" smtClean="0"/>
              <a:pPr/>
              <a:t>‹#›</a:t>
            </a:fld>
            <a:endParaRPr lang="en-GB" dirty="0"/>
          </a:p>
        </p:txBody>
      </p:sp>
      <p:sp>
        <p:nvSpPr>
          <p:cNvPr id="9" name="Text Placeholder 2"/>
          <p:cNvSpPr>
            <a:spLocks noGrp="1"/>
          </p:cNvSpPr>
          <p:nvPr>
            <p:ph type="body" sz="quarter" idx="10" hasCustomPrompt="1"/>
          </p:nvPr>
        </p:nvSpPr>
        <p:spPr>
          <a:xfrm>
            <a:off x="335360" y="116633"/>
            <a:ext cx="11425269" cy="720080"/>
          </a:xfrm>
          <a:prstGeom prst="rect">
            <a:avLst/>
          </a:prstGeom>
        </p:spPr>
        <p:txBody>
          <a:bodyPr/>
          <a:lstStyle>
            <a:lvl1pPr marL="0" indent="0">
              <a:buNone/>
              <a:defRPr lang="en-US" sz="2500" b="1" kern="1200" dirty="0" smtClean="0">
                <a:solidFill>
                  <a:srgbClr val="003057"/>
                </a:solidFill>
                <a:latin typeface="Arial" pitchFamily="34" charset="0"/>
                <a:ea typeface="+mn-ea"/>
                <a:cs typeface="Arial" pitchFamily="34" charset="0"/>
              </a:defRPr>
            </a:lvl1pPr>
          </a:lstStyle>
          <a:p>
            <a:pPr lvl="0"/>
            <a:r>
              <a:rPr lang="en-US" dirty="0"/>
              <a:t>Click to add Title</a:t>
            </a:r>
          </a:p>
        </p:txBody>
      </p:sp>
    </p:spTree>
    <p:extLst>
      <p:ext uri="{BB962C8B-B14F-4D97-AF65-F5344CB8AC3E}">
        <p14:creationId xmlns:p14="http://schemas.microsoft.com/office/powerpoint/2010/main" val="380045393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450116"/>
            <a:ext cx="12192000" cy="1407885"/>
          </a:xfrm>
          <a:prstGeom prst="rect">
            <a:avLst/>
          </a:prstGeom>
        </p:spPr>
      </p:pic>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6F8FAFA5-7E2E-472F-BC23-330668EB2B06}" type="datetimeFigureOut">
              <a:rPr lang="en-GB" smtClean="0">
                <a:solidFill>
                  <a:prstClr val="black">
                    <a:tint val="75000"/>
                  </a:prstClr>
                </a:solidFill>
              </a:rPr>
              <a:pPr/>
              <a:t>19/12/2019</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CACC85EC-BCA6-442F-851E-165DB368975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762421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55E7C1C-E62E-4C38-91B8-0BDF8302F138}" type="datetimeFigureOut">
              <a:rPr lang="en-GB" smtClean="0"/>
              <a:t>19/12/2019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689B390-C20D-46EB-A5AC-82094D53A74F}" type="slidenum">
              <a:rPr lang="en-GB" smtClean="0"/>
              <a:t>‹#›</a:t>
            </a:fld>
            <a:endParaRPr lang="en-GB"/>
          </a:p>
        </p:txBody>
      </p:sp>
    </p:spTree>
    <p:extLst>
      <p:ext uri="{BB962C8B-B14F-4D97-AF65-F5344CB8AC3E}">
        <p14:creationId xmlns:p14="http://schemas.microsoft.com/office/powerpoint/2010/main" val="42199576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2" Type="http://schemas.openxmlformats.org/officeDocument/2006/relationships/theme" Target="../theme/theme10.xml"/><Relationship Id="rId1" Type="http://schemas.openxmlformats.org/officeDocument/2006/relationships/slideLayout" Target="../slideLayouts/slideLayout20.xml"/></Relationships>
</file>

<file path=ppt/slideMasters/_rels/slideMaster11.xml.rels><?xml version="1.0" encoding="UTF-8" standalone="yes"?>
<Relationships xmlns="http://schemas.openxmlformats.org/package/2006/relationships"><Relationship Id="rId2" Type="http://schemas.openxmlformats.org/officeDocument/2006/relationships/theme" Target="../theme/theme11.xml"/><Relationship Id="rId1" Type="http://schemas.openxmlformats.org/officeDocument/2006/relationships/slideLayout" Target="../slideLayouts/slideLayout21.xml"/></Relationships>
</file>

<file path=ppt/slideMasters/_rels/slideMaster12.xml.rels><?xml version="1.0" encoding="UTF-8" standalone="yes"?>
<Relationships xmlns="http://schemas.openxmlformats.org/package/2006/relationships"><Relationship Id="rId2" Type="http://schemas.openxmlformats.org/officeDocument/2006/relationships/theme" Target="../theme/theme12.xml"/><Relationship Id="rId1" Type="http://schemas.openxmlformats.org/officeDocument/2006/relationships/slideLayout" Target="../slideLayouts/slideLayout22.xml"/></Relationships>
</file>

<file path=ppt/slideMasters/_rels/slideMaster13.xml.rels><?xml version="1.0" encoding="UTF-8" standalone="yes"?>
<Relationships xmlns="http://schemas.openxmlformats.org/package/2006/relationships"><Relationship Id="rId2" Type="http://schemas.openxmlformats.org/officeDocument/2006/relationships/theme" Target="../theme/theme13.xml"/><Relationship Id="rId1" Type="http://schemas.openxmlformats.org/officeDocument/2006/relationships/slideLayout" Target="../slideLayouts/slideLayout23.xml"/></Relationships>
</file>

<file path=ppt/slideMasters/_rels/slideMaster14.xml.rels><?xml version="1.0" encoding="UTF-8" standalone="yes"?>
<Relationships xmlns="http://schemas.openxmlformats.org/package/2006/relationships"><Relationship Id="rId2" Type="http://schemas.openxmlformats.org/officeDocument/2006/relationships/theme" Target="../theme/theme14.xml"/><Relationship Id="rId1" Type="http://schemas.openxmlformats.org/officeDocument/2006/relationships/slideLayout" Target="../slideLayouts/slideLayout24.xml"/></Relationships>
</file>

<file path=ppt/slideMasters/_rels/slideMaster15.xml.rels><?xml version="1.0" encoding="UTF-8" standalone="yes"?>
<Relationships xmlns="http://schemas.openxmlformats.org/package/2006/relationships"><Relationship Id="rId2" Type="http://schemas.openxmlformats.org/officeDocument/2006/relationships/theme" Target="../theme/theme15.xml"/><Relationship Id="rId1" Type="http://schemas.openxmlformats.org/officeDocument/2006/relationships/slideLayout" Target="../slideLayouts/slideLayout25.xml"/></Relationships>
</file>

<file path=ppt/slideMasters/_rels/slideMaster16.xml.rels><?xml version="1.0" encoding="UTF-8" standalone="yes"?>
<Relationships xmlns="http://schemas.openxmlformats.org/package/2006/relationships"><Relationship Id="rId2" Type="http://schemas.openxmlformats.org/officeDocument/2006/relationships/theme" Target="../theme/theme16.xml"/><Relationship Id="rId1" Type="http://schemas.openxmlformats.org/officeDocument/2006/relationships/slideLayout" Target="../slideLayouts/slideLayout26.xml"/></Relationships>
</file>

<file path=ppt/slideMasters/_rels/slideMaster17.xml.rels><?xml version="1.0" encoding="UTF-8" standalone="yes"?>
<Relationships xmlns="http://schemas.openxmlformats.org/package/2006/relationships"><Relationship Id="rId2" Type="http://schemas.openxmlformats.org/officeDocument/2006/relationships/theme" Target="../theme/theme17.xml"/><Relationship Id="rId1" Type="http://schemas.openxmlformats.org/officeDocument/2006/relationships/slideLayout" Target="../slideLayouts/slideLayout27.xml"/></Relationships>
</file>

<file path=ppt/slideMasters/_rels/slideMaster18.xml.rels><?xml version="1.0" encoding="UTF-8" standalone="yes"?>
<Relationships xmlns="http://schemas.openxmlformats.org/package/2006/relationships"><Relationship Id="rId2" Type="http://schemas.openxmlformats.org/officeDocument/2006/relationships/theme" Target="../theme/theme18.xml"/><Relationship Id="rId1" Type="http://schemas.openxmlformats.org/officeDocument/2006/relationships/slideLayout" Target="../slideLayouts/slideLayout28.xml"/></Relationships>
</file>

<file path=ppt/slideMasters/_rels/slideMaster19.xml.rels><?xml version="1.0" encoding="UTF-8" standalone="yes"?>
<Relationships xmlns="http://schemas.openxmlformats.org/package/2006/relationships"><Relationship Id="rId2" Type="http://schemas.openxmlformats.org/officeDocument/2006/relationships/theme" Target="../theme/theme19.xml"/><Relationship Id="rId1" Type="http://schemas.openxmlformats.org/officeDocument/2006/relationships/slideLayout" Target="../slideLayouts/slideLayout2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20.xml.rels><?xml version="1.0" encoding="UTF-8" standalone="yes"?>
<Relationships xmlns="http://schemas.openxmlformats.org/package/2006/relationships"><Relationship Id="rId2" Type="http://schemas.openxmlformats.org/officeDocument/2006/relationships/theme" Target="../theme/theme20.xml"/><Relationship Id="rId1" Type="http://schemas.openxmlformats.org/officeDocument/2006/relationships/slideLayout" Target="../slideLayouts/slideLayout30.xml"/></Relationships>
</file>

<file path=ppt/slideMasters/_rels/slideMaster21.xml.rels><?xml version="1.0" encoding="UTF-8" standalone="yes"?>
<Relationships xmlns="http://schemas.openxmlformats.org/package/2006/relationships"><Relationship Id="rId2" Type="http://schemas.openxmlformats.org/officeDocument/2006/relationships/theme" Target="../theme/theme21.xml"/><Relationship Id="rId1" Type="http://schemas.openxmlformats.org/officeDocument/2006/relationships/slideLayout" Target="../slideLayouts/slideLayout31.xml"/></Relationships>
</file>

<file path=ppt/slideMasters/_rels/slideMaster22.xml.rels><?xml version="1.0" encoding="UTF-8" standalone="yes"?>
<Relationships xmlns="http://schemas.openxmlformats.org/package/2006/relationships"><Relationship Id="rId2" Type="http://schemas.openxmlformats.org/officeDocument/2006/relationships/theme" Target="../theme/theme22.xml"/><Relationship Id="rId1" Type="http://schemas.openxmlformats.org/officeDocument/2006/relationships/slideLayout" Target="../slideLayouts/slideLayout32.xml"/></Relationships>
</file>

<file path=ppt/slideMasters/_rels/slideMaster23.xml.rels><?xml version="1.0" encoding="UTF-8" standalone="yes"?>
<Relationships xmlns="http://schemas.openxmlformats.org/package/2006/relationships"><Relationship Id="rId2" Type="http://schemas.openxmlformats.org/officeDocument/2006/relationships/theme" Target="../theme/theme23.xml"/><Relationship Id="rId1" Type="http://schemas.openxmlformats.org/officeDocument/2006/relationships/slideLayout" Target="../slideLayouts/slideLayout33.xml"/></Relationships>
</file>

<file path=ppt/slideMasters/_rels/slideMaster24.xml.rels><?xml version="1.0" encoding="UTF-8" standalone="yes"?>
<Relationships xmlns="http://schemas.openxmlformats.org/package/2006/relationships"><Relationship Id="rId2" Type="http://schemas.openxmlformats.org/officeDocument/2006/relationships/theme" Target="../theme/theme24.xml"/><Relationship Id="rId1" Type="http://schemas.openxmlformats.org/officeDocument/2006/relationships/slideLayout" Target="../slideLayouts/slideLayout34.xml"/></Relationships>
</file>

<file path=ppt/slideMasters/_rels/slideMaster25.xml.rels><?xml version="1.0" encoding="UTF-8" standalone="yes"?>
<Relationships xmlns="http://schemas.openxmlformats.org/package/2006/relationships"><Relationship Id="rId2" Type="http://schemas.openxmlformats.org/officeDocument/2006/relationships/theme" Target="../theme/theme25.xml"/><Relationship Id="rId1" Type="http://schemas.openxmlformats.org/officeDocument/2006/relationships/slideLayout" Target="../slideLayouts/slideLayout35.xml"/></Relationships>
</file>

<file path=ppt/slideMasters/_rels/slideMaster26.xml.rels><?xml version="1.0" encoding="UTF-8" standalone="yes"?>
<Relationships xmlns="http://schemas.openxmlformats.org/package/2006/relationships"><Relationship Id="rId2" Type="http://schemas.openxmlformats.org/officeDocument/2006/relationships/theme" Target="../theme/theme26.xml"/><Relationship Id="rId1" Type="http://schemas.openxmlformats.org/officeDocument/2006/relationships/slideLayout" Target="../slideLayouts/slideLayout36.xml"/></Relationships>
</file>

<file path=ppt/slideMasters/_rels/slideMaster27.xml.rels><?xml version="1.0" encoding="UTF-8" standalone="yes"?>
<Relationships xmlns="http://schemas.openxmlformats.org/package/2006/relationships"><Relationship Id="rId2" Type="http://schemas.openxmlformats.org/officeDocument/2006/relationships/theme" Target="../theme/theme27.xml"/><Relationship Id="rId1" Type="http://schemas.openxmlformats.org/officeDocument/2006/relationships/slideLayout" Target="../slideLayouts/slideLayout37.xml"/></Relationships>
</file>

<file path=ppt/slideMasters/_rels/slideMaster28.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slideLayout" Target="../slideLayouts/slideLayout39.xml"/><Relationship Id="rId1" Type="http://schemas.openxmlformats.org/officeDocument/2006/relationships/slideLayout" Target="../slideLayouts/slideLayout38.xml"/><Relationship Id="rId4" Type="http://schemas.openxmlformats.org/officeDocument/2006/relationships/theme" Target="../theme/theme28.xml"/></Relationships>
</file>

<file path=ppt/slideMasters/_rels/slideMaster29.xml.rels><?xml version="1.0" encoding="UTF-8" standalone="yes"?>
<Relationships xmlns="http://schemas.openxmlformats.org/package/2006/relationships"><Relationship Id="rId2" Type="http://schemas.openxmlformats.org/officeDocument/2006/relationships/theme" Target="../theme/theme29.xml"/><Relationship Id="rId1" Type="http://schemas.openxmlformats.org/officeDocument/2006/relationships/slideLayout" Target="../slideLayouts/slideLayout41.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3.xml"/></Relationships>
</file>

<file path=ppt/slideMasters/_rels/slideMaster30.xml.rels><?xml version="1.0" encoding="UTF-8" standalone="yes"?>
<Relationships xmlns="http://schemas.openxmlformats.org/package/2006/relationships"><Relationship Id="rId2" Type="http://schemas.openxmlformats.org/officeDocument/2006/relationships/theme" Target="../theme/theme30.xml"/><Relationship Id="rId1" Type="http://schemas.openxmlformats.org/officeDocument/2006/relationships/slideLayout" Target="../slideLayouts/slideLayout42.xml"/></Relationships>
</file>

<file path=ppt/slideMasters/_rels/slideMaster31.xml.rels><?xml version="1.0" encoding="UTF-8" standalone="yes"?>
<Relationships xmlns="http://schemas.openxmlformats.org/package/2006/relationships"><Relationship Id="rId2" Type="http://schemas.openxmlformats.org/officeDocument/2006/relationships/theme" Target="../theme/theme31.xml"/><Relationship Id="rId1" Type="http://schemas.openxmlformats.org/officeDocument/2006/relationships/slideLayout" Target="../slideLayouts/slideLayout43.xml"/></Relationships>
</file>

<file path=ppt/slideMasters/_rels/slideMaster32.xml.rels><?xml version="1.0" encoding="UTF-8" standalone="yes"?>
<Relationships xmlns="http://schemas.openxmlformats.org/package/2006/relationships"><Relationship Id="rId2" Type="http://schemas.openxmlformats.org/officeDocument/2006/relationships/theme" Target="../theme/theme32.xml"/><Relationship Id="rId1" Type="http://schemas.openxmlformats.org/officeDocument/2006/relationships/slideLayout" Target="../slideLayouts/slideLayout44.xml"/></Relationships>
</file>

<file path=ppt/slideMasters/_rels/slideMaster33.xml.rels><?xml version="1.0" encoding="UTF-8" standalone="yes"?>
<Relationships xmlns="http://schemas.openxmlformats.org/package/2006/relationships"><Relationship Id="rId2" Type="http://schemas.openxmlformats.org/officeDocument/2006/relationships/theme" Target="../theme/theme33.xml"/><Relationship Id="rId1" Type="http://schemas.openxmlformats.org/officeDocument/2006/relationships/slideLayout" Target="../slideLayouts/slideLayout45.xml"/></Relationships>
</file>

<file path=ppt/slideMasters/_rels/slideMaster34.xml.rels><?xml version="1.0" encoding="UTF-8" standalone="yes"?>
<Relationships xmlns="http://schemas.openxmlformats.org/package/2006/relationships"><Relationship Id="rId2" Type="http://schemas.openxmlformats.org/officeDocument/2006/relationships/theme" Target="../theme/theme34.xml"/><Relationship Id="rId1" Type="http://schemas.openxmlformats.org/officeDocument/2006/relationships/slideLayout" Target="../slideLayouts/slideLayout46.xml"/></Relationships>
</file>

<file path=ppt/slideMasters/_rels/slideMaster35.xml.rels><?xml version="1.0" encoding="UTF-8" standalone="yes"?>
<Relationships xmlns="http://schemas.openxmlformats.org/package/2006/relationships"><Relationship Id="rId2" Type="http://schemas.openxmlformats.org/officeDocument/2006/relationships/theme" Target="../theme/theme35.xml"/><Relationship Id="rId1" Type="http://schemas.openxmlformats.org/officeDocument/2006/relationships/slideLayout" Target="../slideLayouts/slideLayout47.xml"/></Relationships>
</file>

<file path=ppt/slideMasters/_rels/slideMaster36.xml.rels><?xml version="1.0" encoding="UTF-8" standalone="yes"?>
<Relationships xmlns="http://schemas.openxmlformats.org/package/2006/relationships"><Relationship Id="rId2" Type="http://schemas.openxmlformats.org/officeDocument/2006/relationships/theme" Target="../theme/theme36.xml"/><Relationship Id="rId1" Type="http://schemas.openxmlformats.org/officeDocument/2006/relationships/slideLayout" Target="../slideLayouts/slideLayout48.xml"/></Relationships>
</file>

<file path=ppt/slideMasters/_rels/slideMaster37.xml.rels><?xml version="1.0" encoding="UTF-8" standalone="yes"?>
<Relationships xmlns="http://schemas.openxmlformats.org/package/2006/relationships"><Relationship Id="rId2" Type="http://schemas.openxmlformats.org/officeDocument/2006/relationships/theme" Target="../theme/theme37.xml"/><Relationship Id="rId1" Type="http://schemas.openxmlformats.org/officeDocument/2006/relationships/slideLayout" Target="../slideLayouts/slideLayout49.xml"/></Relationships>
</file>

<file path=ppt/slideMasters/_rels/slideMaster38.xml.rels><?xml version="1.0" encoding="UTF-8" standalone="yes"?>
<Relationships xmlns="http://schemas.openxmlformats.org/package/2006/relationships"><Relationship Id="rId2" Type="http://schemas.openxmlformats.org/officeDocument/2006/relationships/theme" Target="../theme/theme38.xml"/><Relationship Id="rId1" Type="http://schemas.openxmlformats.org/officeDocument/2006/relationships/slideLayout" Target="../slideLayouts/slideLayout50.xml"/></Relationships>
</file>

<file path=ppt/slideMasters/_rels/slideMaster39.xml.rels><?xml version="1.0" encoding="UTF-8" standalone="yes"?>
<Relationships xmlns="http://schemas.openxmlformats.org/package/2006/relationships"><Relationship Id="rId2" Type="http://schemas.openxmlformats.org/officeDocument/2006/relationships/theme" Target="../theme/theme39.xml"/><Relationship Id="rId1" Type="http://schemas.openxmlformats.org/officeDocument/2006/relationships/slideLayout" Target="../slideLayouts/slideLayout51.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14.xml"/></Relationships>
</file>

<file path=ppt/slideMasters/_rels/slideMaster40.xml.rels><?xml version="1.0" encoding="UTF-8" standalone="yes"?>
<Relationships xmlns="http://schemas.openxmlformats.org/package/2006/relationships"><Relationship Id="rId2" Type="http://schemas.openxmlformats.org/officeDocument/2006/relationships/theme" Target="../theme/theme40.xml"/><Relationship Id="rId1" Type="http://schemas.openxmlformats.org/officeDocument/2006/relationships/slideLayout" Target="../slideLayouts/slideLayout52.xml"/></Relationships>
</file>

<file path=ppt/slideMasters/_rels/slideMaster41.xml.rels><?xml version="1.0" encoding="UTF-8" standalone="yes"?>
<Relationships xmlns="http://schemas.openxmlformats.org/package/2006/relationships"><Relationship Id="rId3" Type="http://schemas.openxmlformats.org/officeDocument/2006/relationships/theme" Target="../theme/theme41.xml"/><Relationship Id="rId2" Type="http://schemas.openxmlformats.org/officeDocument/2006/relationships/slideLayout" Target="../slideLayouts/slideLayout54.xml"/><Relationship Id="rId1" Type="http://schemas.openxmlformats.org/officeDocument/2006/relationships/slideLayout" Target="../slideLayouts/slideLayout53.xml"/><Relationship Id="rId5" Type="http://schemas.openxmlformats.org/officeDocument/2006/relationships/image" Target="../media/image2.png"/><Relationship Id="rId4" Type="http://schemas.openxmlformats.org/officeDocument/2006/relationships/image" Target="../media/image1.png"/></Relationships>
</file>

<file path=ppt/slideMasters/_rels/slideMaster42.xml.rels><?xml version="1.0" encoding="UTF-8" standalone="yes"?>
<Relationships xmlns="http://schemas.openxmlformats.org/package/2006/relationships"><Relationship Id="rId3" Type="http://schemas.openxmlformats.org/officeDocument/2006/relationships/theme" Target="../theme/theme42.xml"/><Relationship Id="rId2" Type="http://schemas.openxmlformats.org/officeDocument/2006/relationships/slideLayout" Target="../slideLayouts/slideLayout56.xml"/><Relationship Id="rId1" Type="http://schemas.openxmlformats.org/officeDocument/2006/relationships/slideLayout" Target="../slideLayouts/slideLayout55.xml"/><Relationship Id="rId4" Type="http://schemas.openxmlformats.org/officeDocument/2006/relationships/image" Target="../media/image2.png"/></Relationships>
</file>

<file path=ppt/slideMasters/_rels/slideMaster43.xml.rels><?xml version="1.0" encoding="UTF-8" standalone="yes"?>
<Relationships xmlns="http://schemas.openxmlformats.org/package/2006/relationships"><Relationship Id="rId3" Type="http://schemas.openxmlformats.org/officeDocument/2006/relationships/theme" Target="../theme/theme43.xml"/><Relationship Id="rId2" Type="http://schemas.openxmlformats.org/officeDocument/2006/relationships/slideLayout" Target="../slideLayouts/slideLayout58.xml"/><Relationship Id="rId1" Type="http://schemas.openxmlformats.org/officeDocument/2006/relationships/slideLayout" Target="../slideLayouts/slideLayout57.xml"/><Relationship Id="rId4" Type="http://schemas.openxmlformats.org/officeDocument/2006/relationships/image" Target="../media/image1.png"/></Relationships>
</file>

<file path=ppt/slideMasters/_rels/slideMaster44.xml.rels><?xml version="1.0" encoding="UTF-8" standalone="yes"?>
<Relationships xmlns="http://schemas.openxmlformats.org/package/2006/relationships"><Relationship Id="rId3" Type="http://schemas.openxmlformats.org/officeDocument/2006/relationships/slideLayout" Target="../slideLayouts/slideLayout61.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image" Target="../media/image3.png"/><Relationship Id="rId5" Type="http://schemas.openxmlformats.org/officeDocument/2006/relationships/theme" Target="../theme/theme44.xml"/><Relationship Id="rId4" Type="http://schemas.openxmlformats.org/officeDocument/2006/relationships/slideLayout" Target="../slideLayouts/slideLayout62.xml"/></Relationships>
</file>

<file path=ppt/slideMasters/_rels/slideMaster45.xml.rels><?xml version="1.0" encoding="UTF-8" standalone="yes"?>
<Relationships xmlns="http://schemas.openxmlformats.org/package/2006/relationships"><Relationship Id="rId2" Type="http://schemas.openxmlformats.org/officeDocument/2006/relationships/theme" Target="../theme/theme45.xml"/><Relationship Id="rId1" Type="http://schemas.openxmlformats.org/officeDocument/2006/relationships/slideLayout" Target="../slideLayouts/slideLayout63.xml"/></Relationships>
</file>

<file path=ppt/slideMasters/_rels/slideMaster46.xml.rels><?xml version="1.0" encoding="UTF-8" standalone="yes"?>
<Relationships xmlns="http://schemas.openxmlformats.org/package/2006/relationships"><Relationship Id="rId2" Type="http://schemas.openxmlformats.org/officeDocument/2006/relationships/theme" Target="../theme/theme46.xml"/><Relationship Id="rId1" Type="http://schemas.openxmlformats.org/officeDocument/2006/relationships/slideLayout" Target="../slideLayouts/slideLayout64.xml"/></Relationships>
</file>

<file path=ppt/slideMasters/_rels/slideMaster4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theme" Target="../theme/theme47.xml"/><Relationship Id="rId1" Type="http://schemas.openxmlformats.org/officeDocument/2006/relationships/slideLayout" Target="../slideLayouts/slideLayout65.xml"/></Relationships>
</file>

<file path=ppt/slideMasters/_rels/slideMaster48.xml.rels><?xml version="1.0" encoding="UTF-8" standalone="yes"?>
<Relationships xmlns="http://schemas.openxmlformats.org/package/2006/relationships"><Relationship Id="rId2" Type="http://schemas.openxmlformats.org/officeDocument/2006/relationships/theme" Target="../theme/theme48.xml"/><Relationship Id="rId1" Type="http://schemas.openxmlformats.org/officeDocument/2006/relationships/slideLayout" Target="../slideLayouts/slideLayout66.xml"/></Relationships>
</file>

<file path=ppt/slideMasters/_rels/slideMaster49.xml.rels><?xml version="1.0" encoding="UTF-8" standalone="yes"?>
<Relationships xmlns="http://schemas.openxmlformats.org/package/2006/relationships"><Relationship Id="rId2" Type="http://schemas.openxmlformats.org/officeDocument/2006/relationships/theme" Target="../theme/theme49.xml"/><Relationship Id="rId1" Type="http://schemas.openxmlformats.org/officeDocument/2006/relationships/slideLayout" Target="../slideLayouts/slideLayout67.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15.xml"/></Relationships>
</file>

<file path=ppt/slideMasters/_rels/slideMaster50.xml.rels><?xml version="1.0" encoding="UTF-8" standalone="yes"?>
<Relationships xmlns="http://schemas.openxmlformats.org/package/2006/relationships"><Relationship Id="rId2" Type="http://schemas.openxmlformats.org/officeDocument/2006/relationships/theme" Target="../theme/theme50.xml"/><Relationship Id="rId1" Type="http://schemas.openxmlformats.org/officeDocument/2006/relationships/slideLayout" Target="../slideLayouts/slideLayout68.xml"/></Relationships>
</file>

<file path=ppt/slideMasters/_rels/slideMaster5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theme" Target="../theme/theme51.xml"/><Relationship Id="rId1" Type="http://schemas.openxmlformats.org/officeDocument/2006/relationships/slideLayout" Target="../slideLayouts/slideLayout69.xml"/></Relationships>
</file>

<file path=ppt/slideMasters/_rels/slideMaster52.xml.rels><?xml version="1.0" encoding="UTF-8" standalone="yes"?>
<Relationships xmlns="http://schemas.openxmlformats.org/package/2006/relationships"><Relationship Id="rId2" Type="http://schemas.openxmlformats.org/officeDocument/2006/relationships/theme" Target="../theme/theme52.xml"/><Relationship Id="rId1" Type="http://schemas.openxmlformats.org/officeDocument/2006/relationships/slideLayout" Target="../slideLayouts/slideLayout70.xml"/></Relationships>
</file>

<file path=ppt/slideMasters/_rels/slideMaster53.xml.rels><?xml version="1.0" encoding="UTF-8" standalone="yes"?>
<Relationships xmlns="http://schemas.openxmlformats.org/package/2006/relationships"><Relationship Id="rId2" Type="http://schemas.openxmlformats.org/officeDocument/2006/relationships/theme" Target="../theme/theme53.xml"/><Relationship Id="rId1" Type="http://schemas.openxmlformats.org/officeDocument/2006/relationships/slideLayout" Target="../slideLayouts/slideLayout71.xml"/></Relationships>
</file>

<file path=ppt/slideMasters/_rels/slideMaster54.xml.rels><?xml version="1.0" encoding="UTF-8" standalone="yes"?>
<Relationships xmlns="http://schemas.openxmlformats.org/package/2006/relationships"><Relationship Id="rId2" Type="http://schemas.openxmlformats.org/officeDocument/2006/relationships/theme" Target="../theme/theme54.xml"/><Relationship Id="rId1" Type="http://schemas.openxmlformats.org/officeDocument/2006/relationships/slideLayout" Target="../slideLayouts/slideLayout72.xml"/></Relationships>
</file>

<file path=ppt/slideMasters/_rels/slideMaster55.xml.rels><?xml version="1.0" encoding="UTF-8" standalone="yes"?>
<Relationships xmlns="http://schemas.openxmlformats.org/package/2006/relationships"><Relationship Id="rId2" Type="http://schemas.openxmlformats.org/officeDocument/2006/relationships/theme" Target="../theme/theme55.xml"/><Relationship Id="rId1" Type="http://schemas.openxmlformats.org/officeDocument/2006/relationships/slideLayout" Target="../slideLayouts/slideLayout73.xml"/></Relationships>
</file>

<file path=ppt/slideMasters/_rels/slideMaster56.xml.rels><?xml version="1.0" encoding="UTF-8" standalone="yes"?>
<Relationships xmlns="http://schemas.openxmlformats.org/package/2006/relationships"><Relationship Id="rId2" Type="http://schemas.openxmlformats.org/officeDocument/2006/relationships/theme" Target="../theme/theme56.xml"/><Relationship Id="rId1" Type="http://schemas.openxmlformats.org/officeDocument/2006/relationships/slideLayout" Target="../slideLayouts/slideLayout74.xml"/></Relationships>
</file>

<file path=ppt/slideMasters/_rels/slideMaster57.xml.rels><?xml version="1.0" encoding="UTF-8" standalone="yes"?>
<Relationships xmlns="http://schemas.openxmlformats.org/package/2006/relationships"><Relationship Id="rId2" Type="http://schemas.openxmlformats.org/officeDocument/2006/relationships/theme" Target="../theme/theme57.xml"/><Relationship Id="rId1" Type="http://schemas.openxmlformats.org/officeDocument/2006/relationships/slideLayout" Target="../slideLayouts/slideLayout75.xml"/></Relationships>
</file>

<file path=ppt/slideMasters/_rels/slideMaster58.xml.rels><?xml version="1.0" encoding="UTF-8" standalone="yes"?>
<Relationships xmlns="http://schemas.openxmlformats.org/package/2006/relationships"><Relationship Id="rId2" Type="http://schemas.openxmlformats.org/officeDocument/2006/relationships/theme" Target="../theme/theme58.xml"/><Relationship Id="rId1" Type="http://schemas.openxmlformats.org/officeDocument/2006/relationships/slideLayout" Target="../slideLayouts/slideLayout76.xml"/></Relationships>
</file>

<file path=ppt/slideMasters/_rels/slideMaster59.xml.rels><?xml version="1.0" encoding="UTF-8" standalone="yes"?>
<Relationships xmlns="http://schemas.openxmlformats.org/package/2006/relationships"><Relationship Id="rId2" Type="http://schemas.openxmlformats.org/officeDocument/2006/relationships/theme" Target="../theme/theme59.xml"/><Relationship Id="rId1" Type="http://schemas.openxmlformats.org/officeDocument/2006/relationships/slideLayout" Target="../slideLayouts/slideLayout77.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16.xml"/></Relationships>
</file>

<file path=ppt/slideMasters/_rels/slideMaster60.xml.rels><?xml version="1.0" encoding="UTF-8" standalone="yes"?>
<Relationships xmlns="http://schemas.openxmlformats.org/package/2006/relationships"><Relationship Id="rId2" Type="http://schemas.openxmlformats.org/officeDocument/2006/relationships/theme" Target="../theme/theme60.xml"/><Relationship Id="rId1" Type="http://schemas.openxmlformats.org/officeDocument/2006/relationships/slideLayout" Target="../slideLayouts/slideLayout78.xml"/></Relationships>
</file>

<file path=ppt/slideMasters/_rels/slideMaster61.xml.rels><?xml version="1.0" encoding="UTF-8" standalone="yes"?>
<Relationships xmlns="http://schemas.openxmlformats.org/package/2006/relationships"><Relationship Id="rId2" Type="http://schemas.openxmlformats.org/officeDocument/2006/relationships/theme" Target="../theme/theme61.xml"/><Relationship Id="rId1" Type="http://schemas.openxmlformats.org/officeDocument/2006/relationships/slideLayout" Target="../slideLayouts/slideLayout79.xml"/></Relationships>
</file>

<file path=ppt/slideMasters/_rels/slideMaster62.xml.rels><?xml version="1.0" encoding="UTF-8" standalone="yes"?>
<Relationships xmlns="http://schemas.openxmlformats.org/package/2006/relationships"><Relationship Id="rId2" Type="http://schemas.openxmlformats.org/officeDocument/2006/relationships/theme" Target="../theme/theme62.xml"/><Relationship Id="rId1" Type="http://schemas.openxmlformats.org/officeDocument/2006/relationships/slideLayout" Target="../slideLayouts/slideLayout80.xml"/></Relationships>
</file>

<file path=ppt/slideMasters/_rels/slideMaster63.xml.rels><?xml version="1.0" encoding="UTF-8" standalone="yes"?>
<Relationships xmlns="http://schemas.openxmlformats.org/package/2006/relationships"><Relationship Id="rId2" Type="http://schemas.openxmlformats.org/officeDocument/2006/relationships/theme" Target="../theme/theme63.xml"/><Relationship Id="rId1" Type="http://schemas.openxmlformats.org/officeDocument/2006/relationships/slideLayout" Target="../slideLayouts/slideLayout81.xml"/></Relationships>
</file>

<file path=ppt/slideMasters/_rels/slideMaster64.xml.rels><?xml version="1.0" encoding="UTF-8" standalone="yes"?>
<Relationships xmlns="http://schemas.openxmlformats.org/package/2006/relationships"><Relationship Id="rId2" Type="http://schemas.openxmlformats.org/officeDocument/2006/relationships/theme" Target="../theme/theme64.xml"/><Relationship Id="rId1" Type="http://schemas.openxmlformats.org/officeDocument/2006/relationships/slideLayout" Target="../slideLayouts/slideLayout82.xml"/></Relationships>
</file>

<file path=ppt/slideMasters/_rels/slideMaster65.xml.rels><?xml version="1.0" encoding="UTF-8" standalone="yes"?>
<Relationships xmlns="http://schemas.openxmlformats.org/package/2006/relationships"><Relationship Id="rId2" Type="http://schemas.openxmlformats.org/officeDocument/2006/relationships/theme" Target="../theme/theme65.xml"/><Relationship Id="rId1" Type="http://schemas.openxmlformats.org/officeDocument/2006/relationships/slideLayout" Target="../slideLayouts/slideLayout83.xml"/></Relationships>
</file>

<file path=ppt/slideMasters/_rels/slideMaster66.xml.rels><?xml version="1.0" encoding="UTF-8" standalone="yes"?>
<Relationships xmlns="http://schemas.openxmlformats.org/package/2006/relationships"><Relationship Id="rId2" Type="http://schemas.openxmlformats.org/officeDocument/2006/relationships/theme" Target="../theme/theme66.xml"/><Relationship Id="rId1" Type="http://schemas.openxmlformats.org/officeDocument/2006/relationships/slideLayout" Target="../slideLayouts/slideLayout84.xml"/></Relationships>
</file>

<file path=ppt/slideMasters/_rels/slideMaster67.xml.rels><?xml version="1.0" encoding="UTF-8" standalone="yes"?>
<Relationships xmlns="http://schemas.openxmlformats.org/package/2006/relationships"><Relationship Id="rId2" Type="http://schemas.openxmlformats.org/officeDocument/2006/relationships/theme" Target="../theme/theme67.xml"/><Relationship Id="rId1" Type="http://schemas.openxmlformats.org/officeDocument/2006/relationships/slideLayout" Target="../slideLayouts/slideLayout85.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17.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18.xml"/></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C55E7C1C-E62E-4C38-91B8-0BDF8302F138}" type="datetimeFigureOut">
              <a:rPr lang="en-GB" smtClean="0"/>
              <a:t>19/12/2019</a:t>
            </a:fld>
            <a:endParaRPr lang="en-GB"/>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GB"/>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F689B390-C20D-46EB-A5AC-82094D53A74F}" type="slidenum">
              <a:rPr lang="en-GB" smtClean="0"/>
              <a:t>‹#›</a:t>
            </a:fld>
            <a:endParaRPr lang="en-GB"/>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0054613"/>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5167"/>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endParaRPr lang="en-US" altLang="en-US"/>
          </a:p>
        </p:txBody>
      </p:sp>
      <p:sp>
        <p:nvSpPr>
          <p:cNvPr id="1027" name="Text Placeholder 2"/>
          <p:cNvSpPr>
            <a:spLocks noGrp="1"/>
          </p:cNvSpPr>
          <p:nvPr>
            <p:ph type="body" idx="1"/>
          </p:nvPr>
        </p:nvSpPr>
        <p:spPr bwMode="auto">
          <a:xfrm>
            <a:off x="609600" y="1600201"/>
            <a:ext cx="10972800" cy="4525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endParaRPr lang="en-US" altLang="en-US"/>
          </a:p>
        </p:txBody>
      </p:sp>
      <p:sp>
        <p:nvSpPr>
          <p:cNvPr id="4" name="Date Placeholder 3"/>
          <p:cNvSpPr>
            <a:spLocks noGrp="1"/>
          </p:cNvSpPr>
          <p:nvPr>
            <p:ph type="dt" sz="half" idx="2"/>
          </p:nvPr>
        </p:nvSpPr>
        <p:spPr>
          <a:xfrm>
            <a:off x="609600" y="6356351"/>
            <a:ext cx="2844800" cy="366183"/>
          </a:xfrm>
          <a:prstGeom prst="rect">
            <a:avLst/>
          </a:prstGeom>
        </p:spPr>
        <p:txBody>
          <a:bodyPr vert="horz" wrap="square" lIns="91440" tIns="45720" rIns="91440" bIns="45720" numCol="1" anchor="ctr" anchorCtr="0" compatLnSpc="1">
            <a:prstTxWarp prst="textNoShape">
              <a:avLst/>
            </a:prstTxWarp>
          </a:bodyPr>
          <a:lstStyle>
            <a:lvl1pPr eaLnBrk="1" hangingPunct="1">
              <a:defRPr sz="1600">
                <a:solidFill>
                  <a:srgbClr val="898989"/>
                </a:solidFill>
                <a:latin typeface="Calibri" charset="0"/>
                <a:ea typeface="ＭＳ Ｐゴシック" charset="-128"/>
              </a:defRPr>
            </a:lvl1pPr>
          </a:lstStyle>
          <a:p>
            <a:pPr defTabSz="609585" fontAlgn="base">
              <a:spcBef>
                <a:spcPct val="0"/>
              </a:spcBef>
              <a:spcAft>
                <a:spcPct val="0"/>
              </a:spcAft>
              <a:defRPr/>
            </a:pPr>
            <a:fld id="{ABD3AB43-7E8E-444D-8E6D-AC1F3937BF7D}" type="datetime1">
              <a:rPr lang="en-US" altLang="en-US" smtClean="0"/>
              <a:pPr defTabSz="609585" fontAlgn="base">
                <a:spcBef>
                  <a:spcPct val="0"/>
                </a:spcBef>
                <a:spcAft>
                  <a:spcPct val="0"/>
                </a:spcAft>
                <a:defRPr/>
              </a:pPr>
              <a:t>12/19/2019</a:t>
            </a:fld>
            <a:endParaRPr lang="en-US" altLang="en-US"/>
          </a:p>
        </p:txBody>
      </p:sp>
      <p:sp>
        <p:nvSpPr>
          <p:cNvPr id="5" name="Footer Placeholder 4"/>
          <p:cNvSpPr>
            <a:spLocks noGrp="1"/>
          </p:cNvSpPr>
          <p:nvPr>
            <p:ph type="ftr" sz="quarter" idx="3"/>
          </p:nvPr>
        </p:nvSpPr>
        <p:spPr>
          <a:xfrm>
            <a:off x="4165600" y="6356351"/>
            <a:ext cx="3860800" cy="366183"/>
          </a:xfrm>
          <a:prstGeom prst="rect">
            <a:avLst/>
          </a:prstGeom>
        </p:spPr>
        <p:txBody>
          <a:bodyPr vert="horz" lIns="91440" tIns="45720" rIns="91440" bIns="45720" rtlCol="0" anchor="ctr"/>
          <a:lstStyle>
            <a:lvl1pPr algn="ctr" eaLnBrk="1" fontAlgn="auto" hangingPunct="1">
              <a:spcBef>
                <a:spcPts val="0"/>
              </a:spcBef>
              <a:spcAft>
                <a:spcPts val="0"/>
              </a:spcAft>
              <a:defRPr sz="1600">
                <a:solidFill>
                  <a:schemeClr val="tx1">
                    <a:tint val="75000"/>
                  </a:schemeClr>
                </a:solidFill>
                <a:latin typeface="+mn-lt"/>
                <a:ea typeface="+mn-ea"/>
              </a:defRPr>
            </a:lvl1pPr>
          </a:lstStyle>
          <a:p>
            <a:pPr defTabSz="609585">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6183"/>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600">
                <a:solidFill>
                  <a:srgbClr val="898989"/>
                </a:solidFill>
                <a:latin typeface="Calibri" panose="020F0502020204030204" pitchFamily="34" charset="0"/>
              </a:defRPr>
            </a:lvl1pPr>
          </a:lstStyle>
          <a:p>
            <a:pPr defTabSz="609585" fontAlgn="base">
              <a:spcBef>
                <a:spcPct val="0"/>
              </a:spcBef>
              <a:spcAft>
                <a:spcPct val="0"/>
              </a:spcAft>
              <a:defRPr/>
            </a:pPr>
            <a:fld id="{2B468722-4DEE-478C-8C3A-F45204B8ECC2}" type="slidenum">
              <a:rPr lang="en-US" altLang="en-US" smtClean="0">
                <a:ea typeface="ＭＳ Ｐゴシック" panose="020B0600070205080204" pitchFamily="34" charset="-128"/>
              </a:rPr>
              <a:pPr defTabSz="609585" fontAlgn="base">
                <a:spcBef>
                  <a:spcPct val="0"/>
                </a:spcBef>
                <a:spcAft>
                  <a:spcPct val="0"/>
                </a:spcAft>
                <a:defRPr/>
              </a:pPr>
              <a:t>‹#›</a:t>
            </a:fld>
            <a:endParaRPr lang="en-US" altLang="en-US">
              <a:ea typeface="ＭＳ Ｐゴシック" panose="020B0600070205080204" pitchFamily="34" charset="-128"/>
            </a:endParaRPr>
          </a:p>
        </p:txBody>
      </p:sp>
    </p:spTree>
    <p:extLst>
      <p:ext uri="{BB962C8B-B14F-4D97-AF65-F5344CB8AC3E}">
        <p14:creationId xmlns:p14="http://schemas.microsoft.com/office/powerpoint/2010/main" val="4184717590"/>
      </p:ext>
    </p:extLst>
  </p:cSld>
  <p:clrMap bg1="lt1" tx1="dk1" bg2="lt2" tx2="dk2" accent1="accent1" accent2="accent2" accent3="accent3" accent4="accent4" accent5="accent5" accent6="accent6" hlink="hlink" folHlink="folHlink"/>
  <p:sldLayoutIdLst>
    <p:sldLayoutId id="2147483803" r:id="rId1"/>
  </p:sldLayoutIdLst>
  <p:txStyles>
    <p:titleStyle>
      <a:lvl1pPr algn="ctr" defTabSz="609585" rtl="0" eaLnBrk="0" fontAlgn="base" hangingPunct="0">
        <a:spcBef>
          <a:spcPct val="0"/>
        </a:spcBef>
        <a:spcAft>
          <a:spcPct val="0"/>
        </a:spcAft>
        <a:defRPr sz="5867" kern="1200">
          <a:solidFill>
            <a:schemeClr val="tx1"/>
          </a:solidFill>
          <a:latin typeface="+mj-lt"/>
          <a:ea typeface="ＭＳ Ｐゴシック" charset="-128"/>
          <a:cs typeface="+mj-cs"/>
        </a:defRPr>
      </a:lvl1pPr>
      <a:lvl2pPr algn="ctr" defTabSz="609585" rtl="0" eaLnBrk="0" fontAlgn="base" hangingPunct="0">
        <a:spcBef>
          <a:spcPct val="0"/>
        </a:spcBef>
        <a:spcAft>
          <a:spcPct val="0"/>
        </a:spcAft>
        <a:defRPr sz="5867">
          <a:solidFill>
            <a:schemeClr val="tx1"/>
          </a:solidFill>
          <a:latin typeface="Calibri" charset="0"/>
          <a:ea typeface="ＭＳ Ｐゴシック" charset="-128"/>
        </a:defRPr>
      </a:lvl2pPr>
      <a:lvl3pPr algn="ctr" defTabSz="609585" rtl="0" eaLnBrk="0" fontAlgn="base" hangingPunct="0">
        <a:spcBef>
          <a:spcPct val="0"/>
        </a:spcBef>
        <a:spcAft>
          <a:spcPct val="0"/>
        </a:spcAft>
        <a:defRPr sz="5867">
          <a:solidFill>
            <a:schemeClr val="tx1"/>
          </a:solidFill>
          <a:latin typeface="Calibri" charset="0"/>
          <a:ea typeface="ＭＳ Ｐゴシック" charset="-128"/>
        </a:defRPr>
      </a:lvl3pPr>
      <a:lvl4pPr algn="ctr" defTabSz="609585" rtl="0" eaLnBrk="0" fontAlgn="base" hangingPunct="0">
        <a:spcBef>
          <a:spcPct val="0"/>
        </a:spcBef>
        <a:spcAft>
          <a:spcPct val="0"/>
        </a:spcAft>
        <a:defRPr sz="5867">
          <a:solidFill>
            <a:schemeClr val="tx1"/>
          </a:solidFill>
          <a:latin typeface="Calibri" charset="0"/>
          <a:ea typeface="ＭＳ Ｐゴシック" charset="-128"/>
        </a:defRPr>
      </a:lvl4pPr>
      <a:lvl5pPr algn="ctr" defTabSz="609585" rtl="0" eaLnBrk="0" fontAlgn="base" hangingPunct="0">
        <a:spcBef>
          <a:spcPct val="0"/>
        </a:spcBef>
        <a:spcAft>
          <a:spcPct val="0"/>
        </a:spcAft>
        <a:defRPr sz="5867">
          <a:solidFill>
            <a:schemeClr val="tx1"/>
          </a:solidFill>
          <a:latin typeface="Calibri" charset="0"/>
          <a:ea typeface="ＭＳ Ｐゴシック" charset="-128"/>
        </a:defRPr>
      </a:lvl5pPr>
      <a:lvl6pPr marL="609585" algn="ctr" defTabSz="609585" rtl="0" fontAlgn="base">
        <a:spcBef>
          <a:spcPct val="0"/>
        </a:spcBef>
        <a:spcAft>
          <a:spcPct val="0"/>
        </a:spcAft>
        <a:defRPr sz="5867">
          <a:solidFill>
            <a:schemeClr val="tx1"/>
          </a:solidFill>
          <a:latin typeface="Calibri" charset="0"/>
          <a:ea typeface="ＭＳ Ｐゴシック" charset="-128"/>
        </a:defRPr>
      </a:lvl6pPr>
      <a:lvl7pPr marL="1219170" algn="ctr" defTabSz="609585" rtl="0" fontAlgn="base">
        <a:spcBef>
          <a:spcPct val="0"/>
        </a:spcBef>
        <a:spcAft>
          <a:spcPct val="0"/>
        </a:spcAft>
        <a:defRPr sz="5867">
          <a:solidFill>
            <a:schemeClr val="tx1"/>
          </a:solidFill>
          <a:latin typeface="Calibri" charset="0"/>
          <a:ea typeface="ＭＳ Ｐゴシック" charset="-128"/>
        </a:defRPr>
      </a:lvl7pPr>
      <a:lvl8pPr marL="1828754" algn="ctr" defTabSz="609585" rtl="0" fontAlgn="base">
        <a:spcBef>
          <a:spcPct val="0"/>
        </a:spcBef>
        <a:spcAft>
          <a:spcPct val="0"/>
        </a:spcAft>
        <a:defRPr sz="5867">
          <a:solidFill>
            <a:schemeClr val="tx1"/>
          </a:solidFill>
          <a:latin typeface="Calibri" charset="0"/>
          <a:ea typeface="ＭＳ Ｐゴシック" charset="-128"/>
        </a:defRPr>
      </a:lvl8pPr>
      <a:lvl9pPr marL="2438339" algn="ctr" defTabSz="609585" rtl="0" fontAlgn="base">
        <a:spcBef>
          <a:spcPct val="0"/>
        </a:spcBef>
        <a:spcAft>
          <a:spcPct val="0"/>
        </a:spcAft>
        <a:defRPr sz="5867">
          <a:solidFill>
            <a:schemeClr val="tx1"/>
          </a:solidFill>
          <a:latin typeface="Calibri" charset="0"/>
          <a:ea typeface="ＭＳ Ｐゴシック" charset="-128"/>
        </a:defRPr>
      </a:lvl9pPr>
    </p:titleStyle>
    <p:bodyStyle>
      <a:lvl1pPr marL="457189" indent="-457189" algn="l" defTabSz="609585" rtl="0" eaLnBrk="0" fontAlgn="base" hangingPunct="0">
        <a:spcBef>
          <a:spcPct val="20000"/>
        </a:spcBef>
        <a:spcAft>
          <a:spcPct val="0"/>
        </a:spcAft>
        <a:buFont typeface="Arial" panose="020B0604020202020204" pitchFamily="34" charset="0"/>
        <a:buChar char="•"/>
        <a:defRPr sz="4267" kern="1200">
          <a:solidFill>
            <a:schemeClr val="tx1"/>
          </a:solidFill>
          <a:latin typeface="+mn-lt"/>
          <a:ea typeface="ＭＳ Ｐゴシック" charset="-128"/>
          <a:cs typeface="+mn-cs"/>
        </a:defRPr>
      </a:lvl1pPr>
      <a:lvl2pPr marL="990575" indent="-380990" algn="l" defTabSz="609585" rtl="0" eaLnBrk="0" fontAlgn="base" hangingPunct="0">
        <a:spcBef>
          <a:spcPct val="20000"/>
        </a:spcBef>
        <a:spcAft>
          <a:spcPct val="0"/>
        </a:spcAft>
        <a:buFont typeface="Arial" panose="020B0604020202020204" pitchFamily="34" charset="0"/>
        <a:buChar char="–"/>
        <a:defRPr sz="3733" kern="1200">
          <a:solidFill>
            <a:schemeClr val="tx1"/>
          </a:solidFill>
          <a:latin typeface="+mn-lt"/>
          <a:ea typeface="ＭＳ Ｐゴシック" charset="-128"/>
          <a:cs typeface="+mn-cs"/>
        </a:defRPr>
      </a:lvl2pPr>
      <a:lvl3pPr marL="1523962" indent="-304792" algn="l" defTabSz="609585"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charset="-128"/>
          <a:cs typeface="+mn-cs"/>
        </a:defRPr>
      </a:lvl3pPr>
      <a:lvl4pPr marL="2133547" indent="-304792" algn="l" defTabSz="609585" rtl="0" eaLnBrk="0" fontAlgn="base" hangingPunct="0">
        <a:spcBef>
          <a:spcPct val="20000"/>
        </a:spcBef>
        <a:spcAft>
          <a:spcPct val="0"/>
        </a:spcAft>
        <a:buFont typeface="Arial" panose="020B0604020202020204" pitchFamily="34" charset="0"/>
        <a:buChar char="–"/>
        <a:defRPr sz="2667" kern="1200">
          <a:solidFill>
            <a:schemeClr val="tx1"/>
          </a:solidFill>
          <a:latin typeface="+mn-lt"/>
          <a:ea typeface="ＭＳ Ｐゴシック" charset="-128"/>
          <a:cs typeface="+mn-cs"/>
        </a:defRPr>
      </a:lvl4pPr>
      <a:lvl5pPr marL="2743131" indent="-304792" algn="l" defTabSz="609585" rtl="0" eaLnBrk="0" fontAlgn="base" hangingPunct="0">
        <a:spcBef>
          <a:spcPct val="20000"/>
        </a:spcBef>
        <a:spcAft>
          <a:spcPct val="0"/>
        </a:spcAft>
        <a:buFont typeface="Arial" panose="020B0604020202020204" pitchFamily="34" charset="0"/>
        <a:buChar char="»"/>
        <a:defRPr sz="2667" kern="1200">
          <a:solidFill>
            <a:schemeClr val="tx1"/>
          </a:solidFill>
          <a:latin typeface="+mn-lt"/>
          <a:ea typeface="ＭＳ Ｐゴシック" charset="-128"/>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5167"/>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endParaRPr lang="en-US" altLang="en-US"/>
          </a:p>
        </p:txBody>
      </p:sp>
      <p:sp>
        <p:nvSpPr>
          <p:cNvPr id="1027" name="Text Placeholder 2"/>
          <p:cNvSpPr>
            <a:spLocks noGrp="1"/>
          </p:cNvSpPr>
          <p:nvPr>
            <p:ph type="body" idx="1"/>
          </p:nvPr>
        </p:nvSpPr>
        <p:spPr bwMode="auto">
          <a:xfrm>
            <a:off x="609600" y="1600201"/>
            <a:ext cx="10972800" cy="4525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endParaRPr lang="en-US" altLang="en-US"/>
          </a:p>
        </p:txBody>
      </p:sp>
      <p:sp>
        <p:nvSpPr>
          <p:cNvPr id="4" name="Date Placeholder 3"/>
          <p:cNvSpPr>
            <a:spLocks noGrp="1"/>
          </p:cNvSpPr>
          <p:nvPr>
            <p:ph type="dt" sz="half" idx="2"/>
          </p:nvPr>
        </p:nvSpPr>
        <p:spPr>
          <a:xfrm>
            <a:off x="609600" y="6356351"/>
            <a:ext cx="2844800" cy="366183"/>
          </a:xfrm>
          <a:prstGeom prst="rect">
            <a:avLst/>
          </a:prstGeom>
        </p:spPr>
        <p:txBody>
          <a:bodyPr vert="horz" wrap="square" lIns="91440" tIns="45720" rIns="91440" bIns="45720" numCol="1" anchor="ctr" anchorCtr="0" compatLnSpc="1">
            <a:prstTxWarp prst="textNoShape">
              <a:avLst/>
            </a:prstTxWarp>
          </a:bodyPr>
          <a:lstStyle>
            <a:lvl1pPr eaLnBrk="1" hangingPunct="1">
              <a:defRPr sz="1600">
                <a:solidFill>
                  <a:srgbClr val="898989"/>
                </a:solidFill>
                <a:latin typeface="Calibri" charset="0"/>
                <a:ea typeface="ＭＳ Ｐゴシック" charset="-128"/>
              </a:defRPr>
            </a:lvl1pPr>
          </a:lstStyle>
          <a:p>
            <a:pPr defTabSz="609585" fontAlgn="base">
              <a:spcBef>
                <a:spcPct val="0"/>
              </a:spcBef>
              <a:spcAft>
                <a:spcPct val="0"/>
              </a:spcAft>
              <a:defRPr/>
            </a:pPr>
            <a:fld id="{ABD3AB43-7E8E-444D-8E6D-AC1F3937BF7D}" type="datetime1">
              <a:rPr lang="en-US" altLang="en-US" smtClean="0"/>
              <a:pPr defTabSz="609585" fontAlgn="base">
                <a:spcBef>
                  <a:spcPct val="0"/>
                </a:spcBef>
                <a:spcAft>
                  <a:spcPct val="0"/>
                </a:spcAft>
                <a:defRPr/>
              </a:pPr>
              <a:t>12/19/2019</a:t>
            </a:fld>
            <a:endParaRPr lang="en-US" altLang="en-US"/>
          </a:p>
        </p:txBody>
      </p:sp>
      <p:sp>
        <p:nvSpPr>
          <p:cNvPr id="5" name="Footer Placeholder 4"/>
          <p:cNvSpPr>
            <a:spLocks noGrp="1"/>
          </p:cNvSpPr>
          <p:nvPr>
            <p:ph type="ftr" sz="quarter" idx="3"/>
          </p:nvPr>
        </p:nvSpPr>
        <p:spPr>
          <a:xfrm>
            <a:off x="4165600" y="6356351"/>
            <a:ext cx="3860800" cy="366183"/>
          </a:xfrm>
          <a:prstGeom prst="rect">
            <a:avLst/>
          </a:prstGeom>
        </p:spPr>
        <p:txBody>
          <a:bodyPr vert="horz" lIns="91440" tIns="45720" rIns="91440" bIns="45720" rtlCol="0" anchor="ctr"/>
          <a:lstStyle>
            <a:lvl1pPr algn="ctr" eaLnBrk="1" fontAlgn="auto" hangingPunct="1">
              <a:spcBef>
                <a:spcPts val="0"/>
              </a:spcBef>
              <a:spcAft>
                <a:spcPts val="0"/>
              </a:spcAft>
              <a:defRPr sz="1600">
                <a:solidFill>
                  <a:schemeClr val="tx1">
                    <a:tint val="75000"/>
                  </a:schemeClr>
                </a:solidFill>
                <a:latin typeface="+mn-lt"/>
                <a:ea typeface="+mn-ea"/>
              </a:defRPr>
            </a:lvl1pPr>
          </a:lstStyle>
          <a:p>
            <a:pPr defTabSz="609585">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6183"/>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600">
                <a:solidFill>
                  <a:srgbClr val="898989"/>
                </a:solidFill>
                <a:latin typeface="Calibri" panose="020F0502020204030204" pitchFamily="34" charset="0"/>
              </a:defRPr>
            </a:lvl1pPr>
          </a:lstStyle>
          <a:p>
            <a:pPr defTabSz="609585" fontAlgn="base">
              <a:spcBef>
                <a:spcPct val="0"/>
              </a:spcBef>
              <a:spcAft>
                <a:spcPct val="0"/>
              </a:spcAft>
              <a:defRPr/>
            </a:pPr>
            <a:fld id="{2B468722-4DEE-478C-8C3A-F45204B8ECC2}" type="slidenum">
              <a:rPr lang="en-US" altLang="en-US" smtClean="0">
                <a:ea typeface="ＭＳ Ｐゴシック" panose="020B0600070205080204" pitchFamily="34" charset="-128"/>
              </a:rPr>
              <a:pPr defTabSz="609585" fontAlgn="base">
                <a:spcBef>
                  <a:spcPct val="0"/>
                </a:spcBef>
                <a:spcAft>
                  <a:spcPct val="0"/>
                </a:spcAft>
                <a:defRPr/>
              </a:pPr>
              <a:t>‹#›</a:t>
            </a:fld>
            <a:endParaRPr lang="en-US" altLang="en-US">
              <a:ea typeface="ＭＳ Ｐゴシック" panose="020B0600070205080204" pitchFamily="34" charset="-128"/>
            </a:endParaRPr>
          </a:p>
        </p:txBody>
      </p:sp>
    </p:spTree>
    <p:extLst>
      <p:ext uri="{BB962C8B-B14F-4D97-AF65-F5344CB8AC3E}">
        <p14:creationId xmlns:p14="http://schemas.microsoft.com/office/powerpoint/2010/main" val="1624375216"/>
      </p:ext>
    </p:extLst>
  </p:cSld>
  <p:clrMap bg1="lt1" tx1="dk1" bg2="lt2" tx2="dk2" accent1="accent1" accent2="accent2" accent3="accent3" accent4="accent4" accent5="accent5" accent6="accent6" hlink="hlink" folHlink="folHlink"/>
  <p:sldLayoutIdLst>
    <p:sldLayoutId id="2147483805" r:id="rId1"/>
  </p:sldLayoutIdLst>
  <p:txStyles>
    <p:titleStyle>
      <a:lvl1pPr algn="ctr" defTabSz="609585" rtl="0" eaLnBrk="0" fontAlgn="base" hangingPunct="0">
        <a:spcBef>
          <a:spcPct val="0"/>
        </a:spcBef>
        <a:spcAft>
          <a:spcPct val="0"/>
        </a:spcAft>
        <a:defRPr sz="5867" kern="1200">
          <a:solidFill>
            <a:schemeClr val="tx1"/>
          </a:solidFill>
          <a:latin typeface="+mj-lt"/>
          <a:ea typeface="ＭＳ Ｐゴシック" charset="-128"/>
          <a:cs typeface="+mj-cs"/>
        </a:defRPr>
      </a:lvl1pPr>
      <a:lvl2pPr algn="ctr" defTabSz="609585" rtl="0" eaLnBrk="0" fontAlgn="base" hangingPunct="0">
        <a:spcBef>
          <a:spcPct val="0"/>
        </a:spcBef>
        <a:spcAft>
          <a:spcPct val="0"/>
        </a:spcAft>
        <a:defRPr sz="5867">
          <a:solidFill>
            <a:schemeClr val="tx1"/>
          </a:solidFill>
          <a:latin typeface="Calibri" charset="0"/>
          <a:ea typeface="ＭＳ Ｐゴシック" charset="-128"/>
        </a:defRPr>
      </a:lvl2pPr>
      <a:lvl3pPr algn="ctr" defTabSz="609585" rtl="0" eaLnBrk="0" fontAlgn="base" hangingPunct="0">
        <a:spcBef>
          <a:spcPct val="0"/>
        </a:spcBef>
        <a:spcAft>
          <a:spcPct val="0"/>
        </a:spcAft>
        <a:defRPr sz="5867">
          <a:solidFill>
            <a:schemeClr val="tx1"/>
          </a:solidFill>
          <a:latin typeface="Calibri" charset="0"/>
          <a:ea typeface="ＭＳ Ｐゴシック" charset="-128"/>
        </a:defRPr>
      </a:lvl3pPr>
      <a:lvl4pPr algn="ctr" defTabSz="609585" rtl="0" eaLnBrk="0" fontAlgn="base" hangingPunct="0">
        <a:spcBef>
          <a:spcPct val="0"/>
        </a:spcBef>
        <a:spcAft>
          <a:spcPct val="0"/>
        </a:spcAft>
        <a:defRPr sz="5867">
          <a:solidFill>
            <a:schemeClr val="tx1"/>
          </a:solidFill>
          <a:latin typeface="Calibri" charset="0"/>
          <a:ea typeface="ＭＳ Ｐゴシック" charset="-128"/>
        </a:defRPr>
      </a:lvl4pPr>
      <a:lvl5pPr algn="ctr" defTabSz="609585" rtl="0" eaLnBrk="0" fontAlgn="base" hangingPunct="0">
        <a:spcBef>
          <a:spcPct val="0"/>
        </a:spcBef>
        <a:spcAft>
          <a:spcPct val="0"/>
        </a:spcAft>
        <a:defRPr sz="5867">
          <a:solidFill>
            <a:schemeClr val="tx1"/>
          </a:solidFill>
          <a:latin typeface="Calibri" charset="0"/>
          <a:ea typeface="ＭＳ Ｐゴシック" charset="-128"/>
        </a:defRPr>
      </a:lvl5pPr>
      <a:lvl6pPr marL="609585" algn="ctr" defTabSz="609585" rtl="0" fontAlgn="base">
        <a:spcBef>
          <a:spcPct val="0"/>
        </a:spcBef>
        <a:spcAft>
          <a:spcPct val="0"/>
        </a:spcAft>
        <a:defRPr sz="5867">
          <a:solidFill>
            <a:schemeClr val="tx1"/>
          </a:solidFill>
          <a:latin typeface="Calibri" charset="0"/>
          <a:ea typeface="ＭＳ Ｐゴシック" charset="-128"/>
        </a:defRPr>
      </a:lvl6pPr>
      <a:lvl7pPr marL="1219170" algn="ctr" defTabSz="609585" rtl="0" fontAlgn="base">
        <a:spcBef>
          <a:spcPct val="0"/>
        </a:spcBef>
        <a:spcAft>
          <a:spcPct val="0"/>
        </a:spcAft>
        <a:defRPr sz="5867">
          <a:solidFill>
            <a:schemeClr val="tx1"/>
          </a:solidFill>
          <a:latin typeface="Calibri" charset="0"/>
          <a:ea typeface="ＭＳ Ｐゴシック" charset="-128"/>
        </a:defRPr>
      </a:lvl7pPr>
      <a:lvl8pPr marL="1828754" algn="ctr" defTabSz="609585" rtl="0" fontAlgn="base">
        <a:spcBef>
          <a:spcPct val="0"/>
        </a:spcBef>
        <a:spcAft>
          <a:spcPct val="0"/>
        </a:spcAft>
        <a:defRPr sz="5867">
          <a:solidFill>
            <a:schemeClr val="tx1"/>
          </a:solidFill>
          <a:latin typeface="Calibri" charset="0"/>
          <a:ea typeface="ＭＳ Ｐゴシック" charset="-128"/>
        </a:defRPr>
      </a:lvl8pPr>
      <a:lvl9pPr marL="2438339" algn="ctr" defTabSz="609585" rtl="0" fontAlgn="base">
        <a:spcBef>
          <a:spcPct val="0"/>
        </a:spcBef>
        <a:spcAft>
          <a:spcPct val="0"/>
        </a:spcAft>
        <a:defRPr sz="5867">
          <a:solidFill>
            <a:schemeClr val="tx1"/>
          </a:solidFill>
          <a:latin typeface="Calibri" charset="0"/>
          <a:ea typeface="ＭＳ Ｐゴシック" charset="-128"/>
        </a:defRPr>
      </a:lvl9pPr>
    </p:titleStyle>
    <p:bodyStyle>
      <a:lvl1pPr marL="457189" indent="-457189" algn="l" defTabSz="609585" rtl="0" eaLnBrk="0" fontAlgn="base" hangingPunct="0">
        <a:spcBef>
          <a:spcPct val="20000"/>
        </a:spcBef>
        <a:spcAft>
          <a:spcPct val="0"/>
        </a:spcAft>
        <a:buFont typeface="Arial" panose="020B0604020202020204" pitchFamily="34" charset="0"/>
        <a:buChar char="•"/>
        <a:defRPr sz="4267" kern="1200">
          <a:solidFill>
            <a:schemeClr val="tx1"/>
          </a:solidFill>
          <a:latin typeface="+mn-lt"/>
          <a:ea typeface="ＭＳ Ｐゴシック" charset="-128"/>
          <a:cs typeface="+mn-cs"/>
        </a:defRPr>
      </a:lvl1pPr>
      <a:lvl2pPr marL="990575" indent="-380990" algn="l" defTabSz="609585" rtl="0" eaLnBrk="0" fontAlgn="base" hangingPunct="0">
        <a:spcBef>
          <a:spcPct val="20000"/>
        </a:spcBef>
        <a:spcAft>
          <a:spcPct val="0"/>
        </a:spcAft>
        <a:buFont typeface="Arial" panose="020B0604020202020204" pitchFamily="34" charset="0"/>
        <a:buChar char="–"/>
        <a:defRPr sz="3733" kern="1200">
          <a:solidFill>
            <a:schemeClr val="tx1"/>
          </a:solidFill>
          <a:latin typeface="+mn-lt"/>
          <a:ea typeface="ＭＳ Ｐゴシック" charset="-128"/>
          <a:cs typeface="+mn-cs"/>
        </a:defRPr>
      </a:lvl2pPr>
      <a:lvl3pPr marL="1523962" indent="-304792" algn="l" defTabSz="609585"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charset="-128"/>
          <a:cs typeface="+mn-cs"/>
        </a:defRPr>
      </a:lvl3pPr>
      <a:lvl4pPr marL="2133547" indent="-304792" algn="l" defTabSz="609585" rtl="0" eaLnBrk="0" fontAlgn="base" hangingPunct="0">
        <a:spcBef>
          <a:spcPct val="20000"/>
        </a:spcBef>
        <a:spcAft>
          <a:spcPct val="0"/>
        </a:spcAft>
        <a:buFont typeface="Arial" panose="020B0604020202020204" pitchFamily="34" charset="0"/>
        <a:buChar char="–"/>
        <a:defRPr sz="2667" kern="1200">
          <a:solidFill>
            <a:schemeClr val="tx1"/>
          </a:solidFill>
          <a:latin typeface="+mn-lt"/>
          <a:ea typeface="ＭＳ Ｐゴシック" charset="-128"/>
          <a:cs typeface="+mn-cs"/>
        </a:defRPr>
      </a:lvl4pPr>
      <a:lvl5pPr marL="2743131" indent="-304792" algn="l" defTabSz="609585" rtl="0" eaLnBrk="0" fontAlgn="base" hangingPunct="0">
        <a:spcBef>
          <a:spcPct val="20000"/>
        </a:spcBef>
        <a:spcAft>
          <a:spcPct val="0"/>
        </a:spcAft>
        <a:buFont typeface="Arial" panose="020B0604020202020204" pitchFamily="34" charset="0"/>
        <a:buChar char="»"/>
        <a:defRPr sz="2667" kern="1200">
          <a:solidFill>
            <a:schemeClr val="tx1"/>
          </a:solidFill>
          <a:latin typeface="+mn-lt"/>
          <a:ea typeface="ＭＳ Ｐゴシック" charset="-128"/>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5167"/>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endParaRPr lang="en-US" altLang="en-US"/>
          </a:p>
        </p:txBody>
      </p:sp>
      <p:sp>
        <p:nvSpPr>
          <p:cNvPr id="1027" name="Text Placeholder 2"/>
          <p:cNvSpPr>
            <a:spLocks noGrp="1"/>
          </p:cNvSpPr>
          <p:nvPr>
            <p:ph type="body" idx="1"/>
          </p:nvPr>
        </p:nvSpPr>
        <p:spPr bwMode="auto">
          <a:xfrm>
            <a:off x="609600" y="1600201"/>
            <a:ext cx="10972800" cy="4525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endParaRPr lang="en-US" altLang="en-US"/>
          </a:p>
        </p:txBody>
      </p:sp>
      <p:sp>
        <p:nvSpPr>
          <p:cNvPr id="4" name="Date Placeholder 3"/>
          <p:cNvSpPr>
            <a:spLocks noGrp="1"/>
          </p:cNvSpPr>
          <p:nvPr>
            <p:ph type="dt" sz="half" idx="2"/>
          </p:nvPr>
        </p:nvSpPr>
        <p:spPr>
          <a:xfrm>
            <a:off x="609600" y="6356351"/>
            <a:ext cx="2844800" cy="366183"/>
          </a:xfrm>
          <a:prstGeom prst="rect">
            <a:avLst/>
          </a:prstGeom>
        </p:spPr>
        <p:txBody>
          <a:bodyPr vert="horz" wrap="square" lIns="91440" tIns="45720" rIns="91440" bIns="45720" numCol="1" anchor="ctr" anchorCtr="0" compatLnSpc="1">
            <a:prstTxWarp prst="textNoShape">
              <a:avLst/>
            </a:prstTxWarp>
          </a:bodyPr>
          <a:lstStyle>
            <a:lvl1pPr eaLnBrk="1" hangingPunct="1">
              <a:defRPr sz="1600">
                <a:solidFill>
                  <a:srgbClr val="898989"/>
                </a:solidFill>
                <a:latin typeface="Calibri" charset="0"/>
                <a:ea typeface="ＭＳ Ｐゴシック" charset="-128"/>
              </a:defRPr>
            </a:lvl1pPr>
          </a:lstStyle>
          <a:p>
            <a:pPr defTabSz="609585" fontAlgn="base">
              <a:spcBef>
                <a:spcPct val="0"/>
              </a:spcBef>
              <a:spcAft>
                <a:spcPct val="0"/>
              </a:spcAft>
              <a:defRPr/>
            </a:pPr>
            <a:fld id="{ABD3AB43-7E8E-444D-8E6D-AC1F3937BF7D}" type="datetime1">
              <a:rPr lang="en-US" altLang="en-US" smtClean="0"/>
              <a:pPr defTabSz="609585" fontAlgn="base">
                <a:spcBef>
                  <a:spcPct val="0"/>
                </a:spcBef>
                <a:spcAft>
                  <a:spcPct val="0"/>
                </a:spcAft>
                <a:defRPr/>
              </a:pPr>
              <a:t>12/19/2019</a:t>
            </a:fld>
            <a:endParaRPr lang="en-US" altLang="en-US"/>
          </a:p>
        </p:txBody>
      </p:sp>
      <p:sp>
        <p:nvSpPr>
          <p:cNvPr id="5" name="Footer Placeholder 4"/>
          <p:cNvSpPr>
            <a:spLocks noGrp="1"/>
          </p:cNvSpPr>
          <p:nvPr>
            <p:ph type="ftr" sz="quarter" idx="3"/>
          </p:nvPr>
        </p:nvSpPr>
        <p:spPr>
          <a:xfrm>
            <a:off x="4165600" y="6356351"/>
            <a:ext cx="3860800" cy="366183"/>
          </a:xfrm>
          <a:prstGeom prst="rect">
            <a:avLst/>
          </a:prstGeom>
        </p:spPr>
        <p:txBody>
          <a:bodyPr vert="horz" lIns="91440" tIns="45720" rIns="91440" bIns="45720" rtlCol="0" anchor="ctr"/>
          <a:lstStyle>
            <a:lvl1pPr algn="ctr" eaLnBrk="1" fontAlgn="auto" hangingPunct="1">
              <a:spcBef>
                <a:spcPts val="0"/>
              </a:spcBef>
              <a:spcAft>
                <a:spcPts val="0"/>
              </a:spcAft>
              <a:defRPr sz="1600">
                <a:solidFill>
                  <a:schemeClr val="tx1">
                    <a:tint val="75000"/>
                  </a:schemeClr>
                </a:solidFill>
                <a:latin typeface="+mn-lt"/>
                <a:ea typeface="+mn-ea"/>
              </a:defRPr>
            </a:lvl1pPr>
          </a:lstStyle>
          <a:p>
            <a:pPr defTabSz="609585">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6183"/>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600">
                <a:solidFill>
                  <a:srgbClr val="898989"/>
                </a:solidFill>
                <a:latin typeface="Calibri" panose="020F0502020204030204" pitchFamily="34" charset="0"/>
              </a:defRPr>
            </a:lvl1pPr>
          </a:lstStyle>
          <a:p>
            <a:pPr defTabSz="609585" fontAlgn="base">
              <a:spcBef>
                <a:spcPct val="0"/>
              </a:spcBef>
              <a:spcAft>
                <a:spcPct val="0"/>
              </a:spcAft>
              <a:defRPr/>
            </a:pPr>
            <a:fld id="{2B468722-4DEE-478C-8C3A-F45204B8ECC2}" type="slidenum">
              <a:rPr lang="en-US" altLang="en-US" smtClean="0">
                <a:ea typeface="ＭＳ Ｐゴシック" panose="020B0600070205080204" pitchFamily="34" charset="-128"/>
              </a:rPr>
              <a:pPr defTabSz="609585" fontAlgn="base">
                <a:spcBef>
                  <a:spcPct val="0"/>
                </a:spcBef>
                <a:spcAft>
                  <a:spcPct val="0"/>
                </a:spcAft>
                <a:defRPr/>
              </a:pPr>
              <a:t>‹#›</a:t>
            </a:fld>
            <a:endParaRPr lang="en-US" altLang="en-US">
              <a:ea typeface="ＭＳ Ｐゴシック" panose="020B0600070205080204" pitchFamily="34" charset="-128"/>
            </a:endParaRPr>
          </a:p>
        </p:txBody>
      </p:sp>
    </p:spTree>
    <p:extLst>
      <p:ext uri="{BB962C8B-B14F-4D97-AF65-F5344CB8AC3E}">
        <p14:creationId xmlns:p14="http://schemas.microsoft.com/office/powerpoint/2010/main" val="211256651"/>
      </p:ext>
    </p:extLst>
  </p:cSld>
  <p:clrMap bg1="lt1" tx1="dk1" bg2="lt2" tx2="dk2" accent1="accent1" accent2="accent2" accent3="accent3" accent4="accent4" accent5="accent5" accent6="accent6" hlink="hlink" folHlink="folHlink"/>
  <p:sldLayoutIdLst>
    <p:sldLayoutId id="2147483807" r:id="rId1"/>
  </p:sldLayoutIdLst>
  <p:txStyles>
    <p:titleStyle>
      <a:lvl1pPr algn="ctr" defTabSz="609585" rtl="0" eaLnBrk="0" fontAlgn="base" hangingPunct="0">
        <a:spcBef>
          <a:spcPct val="0"/>
        </a:spcBef>
        <a:spcAft>
          <a:spcPct val="0"/>
        </a:spcAft>
        <a:defRPr sz="5867" kern="1200">
          <a:solidFill>
            <a:schemeClr val="tx1"/>
          </a:solidFill>
          <a:latin typeface="+mj-lt"/>
          <a:ea typeface="ＭＳ Ｐゴシック" charset="-128"/>
          <a:cs typeface="+mj-cs"/>
        </a:defRPr>
      </a:lvl1pPr>
      <a:lvl2pPr algn="ctr" defTabSz="609585" rtl="0" eaLnBrk="0" fontAlgn="base" hangingPunct="0">
        <a:spcBef>
          <a:spcPct val="0"/>
        </a:spcBef>
        <a:spcAft>
          <a:spcPct val="0"/>
        </a:spcAft>
        <a:defRPr sz="5867">
          <a:solidFill>
            <a:schemeClr val="tx1"/>
          </a:solidFill>
          <a:latin typeface="Calibri" charset="0"/>
          <a:ea typeface="ＭＳ Ｐゴシック" charset="-128"/>
        </a:defRPr>
      </a:lvl2pPr>
      <a:lvl3pPr algn="ctr" defTabSz="609585" rtl="0" eaLnBrk="0" fontAlgn="base" hangingPunct="0">
        <a:spcBef>
          <a:spcPct val="0"/>
        </a:spcBef>
        <a:spcAft>
          <a:spcPct val="0"/>
        </a:spcAft>
        <a:defRPr sz="5867">
          <a:solidFill>
            <a:schemeClr val="tx1"/>
          </a:solidFill>
          <a:latin typeface="Calibri" charset="0"/>
          <a:ea typeface="ＭＳ Ｐゴシック" charset="-128"/>
        </a:defRPr>
      </a:lvl3pPr>
      <a:lvl4pPr algn="ctr" defTabSz="609585" rtl="0" eaLnBrk="0" fontAlgn="base" hangingPunct="0">
        <a:spcBef>
          <a:spcPct val="0"/>
        </a:spcBef>
        <a:spcAft>
          <a:spcPct val="0"/>
        </a:spcAft>
        <a:defRPr sz="5867">
          <a:solidFill>
            <a:schemeClr val="tx1"/>
          </a:solidFill>
          <a:latin typeface="Calibri" charset="0"/>
          <a:ea typeface="ＭＳ Ｐゴシック" charset="-128"/>
        </a:defRPr>
      </a:lvl4pPr>
      <a:lvl5pPr algn="ctr" defTabSz="609585" rtl="0" eaLnBrk="0" fontAlgn="base" hangingPunct="0">
        <a:spcBef>
          <a:spcPct val="0"/>
        </a:spcBef>
        <a:spcAft>
          <a:spcPct val="0"/>
        </a:spcAft>
        <a:defRPr sz="5867">
          <a:solidFill>
            <a:schemeClr val="tx1"/>
          </a:solidFill>
          <a:latin typeface="Calibri" charset="0"/>
          <a:ea typeface="ＭＳ Ｐゴシック" charset="-128"/>
        </a:defRPr>
      </a:lvl5pPr>
      <a:lvl6pPr marL="609585" algn="ctr" defTabSz="609585" rtl="0" fontAlgn="base">
        <a:spcBef>
          <a:spcPct val="0"/>
        </a:spcBef>
        <a:spcAft>
          <a:spcPct val="0"/>
        </a:spcAft>
        <a:defRPr sz="5867">
          <a:solidFill>
            <a:schemeClr val="tx1"/>
          </a:solidFill>
          <a:latin typeface="Calibri" charset="0"/>
          <a:ea typeface="ＭＳ Ｐゴシック" charset="-128"/>
        </a:defRPr>
      </a:lvl6pPr>
      <a:lvl7pPr marL="1219170" algn="ctr" defTabSz="609585" rtl="0" fontAlgn="base">
        <a:spcBef>
          <a:spcPct val="0"/>
        </a:spcBef>
        <a:spcAft>
          <a:spcPct val="0"/>
        </a:spcAft>
        <a:defRPr sz="5867">
          <a:solidFill>
            <a:schemeClr val="tx1"/>
          </a:solidFill>
          <a:latin typeface="Calibri" charset="0"/>
          <a:ea typeface="ＭＳ Ｐゴシック" charset="-128"/>
        </a:defRPr>
      </a:lvl7pPr>
      <a:lvl8pPr marL="1828754" algn="ctr" defTabSz="609585" rtl="0" fontAlgn="base">
        <a:spcBef>
          <a:spcPct val="0"/>
        </a:spcBef>
        <a:spcAft>
          <a:spcPct val="0"/>
        </a:spcAft>
        <a:defRPr sz="5867">
          <a:solidFill>
            <a:schemeClr val="tx1"/>
          </a:solidFill>
          <a:latin typeface="Calibri" charset="0"/>
          <a:ea typeface="ＭＳ Ｐゴシック" charset="-128"/>
        </a:defRPr>
      </a:lvl8pPr>
      <a:lvl9pPr marL="2438339" algn="ctr" defTabSz="609585" rtl="0" fontAlgn="base">
        <a:spcBef>
          <a:spcPct val="0"/>
        </a:spcBef>
        <a:spcAft>
          <a:spcPct val="0"/>
        </a:spcAft>
        <a:defRPr sz="5867">
          <a:solidFill>
            <a:schemeClr val="tx1"/>
          </a:solidFill>
          <a:latin typeface="Calibri" charset="0"/>
          <a:ea typeface="ＭＳ Ｐゴシック" charset="-128"/>
        </a:defRPr>
      </a:lvl9pPr>
    </p:titleStyle>
    <p:bodyStyle>
      <a:lvl1pPr marL="457189" indent="-457189" algn="l" defTabSz="609585" rtl="0" eaLnBrk="0" fontAlgn="base" hangingPunct="0">
        <a:spcBef>
          <a:spcPct val="20000"/>
        </a:spcBef>
        <a:spcAft>
          <a:spcPct val="0"/>
        </a:spcAft>
        <a:buFont typeface="Arial" panose="020B0604020202020204" pitchFamily="34" charset="0"/>
        <a:buChar char="•"/>
        <a:defRPr sz="4267" kern="1200">
          <a:solidFill>
            <a:schemeClr val="tx1"/>
          </a:solidFill>
          <a:latin typeface="+mn-lt"/>
          <a:ea typeface="ＭＳ Ｐゴシック" charset="-128"/>
          <a:cs typeface="+mn-cs"/>
        </a:defRPr>
      </a:lvl1pPr>
      <a:lvl2pPr marL="990575" indent="-380990" algn="l" defTabSz="609585" rtl="0" eaLnBrk="0" fontAlgn="base" hangingPunct="0">
        <a:spcBef>
          <a:spcPct val="20000"/>
        </a:spcBef>
        <a:spcAft>
          <a:spcPct val="0"/>
        </a:spcAft>
        <a:buFont typeface="Arial" panose="020B0604020202020204" pitchFamily="34" charset="0"/>
        <a:buChar char="–"/>
        <a:defRPr sz="3733" kern="1200">
          <a:solidFill>
            <a:schemeClr val="tx1"/>
          </a:solidFill>
          <a:latin typeface="+mn-lt"/>
          <a:ea typeface="ＭＳ Ｐゴシック" charset="-128"/>
          <a:cs typeface="+mn-cs"/>
        </a:defRPr>
      </a:lvl2pPr>
      <a:lvl3pPr marL="1523962" indent="-304792" algn="l" defTabSz="609585"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charset="-128"/>
          <a:cs typeface="+mn-cs"/>
        </a:defRPr>
      </a:lvl3pPr>
      <a:lvl4pPr marL="2133547" indent="-304792" algn="l" defTabSz="609585" rtl="0" eaLnBrk="0" fontAlgn="base" hangingPunct="0">
        <a:spcBef>
          <a:spcPct val="20000"/>
        </a:spcBef>
        <a:spcAft>
          <a:spcPct val="0"/>
        </a:spcAft>
        <a:buFont typeface="Arial" panose="020B0604020202020204" pitchFamily="34" charset="0"/>
        <a:buChar char="–"/>
        <a:defRPr sz="2667" kern="1200">
          <a:solidFill>
            <a:schemeClr val="tx1"/>
          </a:solidFill>
          <a:latin typeface="+mn-lt"/>
          <a:ea typeface="ＭＳ Ｐゴシック" charset="-128"/>
          <a:cs typeface="+mn-cs"/>
        </a:defRPr>
      </a:lvl4pPr>
      <a:lvl5pPr marL="2743131" indent="-304792" algn="l" defTabSz="609585" rtl="0" eaLnBrk="0" fontAlgn="base" hangingPunct="0">
        <a:spcBef>
          <a:spcPct val="20000"/>
        </a:spcBef>
        <a:spcAft>
          <a:spcPct val="0"/>
        </a:spcAft>
        <a:buFont typeface="Arial" panose="020B0604020202020204" pitchFamily="34" charset="0"/>
        <a:buChar char="»"/>
        <a:defRPr sz="2667" kern="1200">
          <a:solidFill>
            <a:schemeClr val="tx1"/>
          </a:solidFill>
          <a:latin typeface="+mn-lt"/>
          <a:ea typeface="ＭＳ Ｐゴシック" charset="-128"/>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5167"/>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endParaRPr lang="en-US" altLang="en-US"/>
          </a:p>
        </p:txBody>
      </p:sp>
      <p:sp>
        <p:nvSpPr>
          <p:cNvPr id="1027" name="Text Placeholder 2"/>
          <p:cNvSpPr>
            <a:spLocks noGrp="1"/>
          </p:cNvSpPr>
          <p:nvPr>
            <p:ph type="body" idx="1"/>
          </p:nvPr>
        </p:nvSpPr>
        <p:spPr bwMode="auto">
          <a:xfrm>
            <a:off x="609600" y="1600201"/>
            <a:ext cx="10972800" cy="4525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endParaRPr lang="en-US" altLang="en-US"/>
          </a:p>
        </p:txBody>
      </p:sp>
      <p:sp>
        <p:nvSpPr>
          <p:cNvPr id="4" name="Date Placeholder 3"/>
          <p:cNvSpPr>
            <a:spLocks noGrp="1"/>
          </p:cNvSpPr>
          <p:nvPr>
            <p:ph type="dt" sz="half" idx="2"/>
          </p:nvPr>
        </p:nvSpPr>
        <p:spPr>
          <a:xfrm>
            <a:off x="609600" y="6356351"/>
            <a:ext cx="2844800" cy="366183"/>
          </a:xfrm>
          <a:prstGeom prst="rect">
            <a:avLst/>
          </a:prstGeom>
        </p:spPr>
        <p:txBody>
          <a:bodyPr vert="horz" wrap="square" lIns="91440" tIns="45720" rIns="91440" bIns="45720" numCol="1" anchor="ctr" anchorCtr="0" compatLnSpc="1">
            <a:prstTxWarp prst="textNoShape">
              <a:avLst/>
            </a:prstTxWarp>
          </a:bodyPr>
          <a:lstStyle>
            <a:lvl1pPr eaLnBrk="1" hangingPunct="1">
              <a:defRPr sz="1600">
                <a:solidFill>
                  <a:srgbClr val="898989"/>
                </a:solidFill>
                <a:latin typeface="Calibri" charset="0"/>
                <a:ea typeface="ＭＳ Ｐゴシック" charset="-128"/>
              </a:defRPr>
            </a:lvl1pPr>
          </a:lstStyle>
          <a:p>
            <a:pPr defTabSz="609585" fontAlgn="base">
              <a:spcBef>
                <a:spcPct val="0"/>
              </a:spcBef>
              <a:spcAft>
                <a:spcPct val="0"/>
              </a:spcAft>
              <a:defRPr/>
            </a:pPr>
            <a:fld id="{ABD3AB43-7E8E-444D-8E6D-AC1F3937BF7D}" type="datetime1">
              <a:rPr lang="en-US" altLang="en-US" smtClean="0"/>
              <a:pPr defTabSz="609585" fontAlgn="base">
                <a:spcBef>
                  <a:spcPct val="0"/>
                </a:spcBef>
                <a:spcAft>
                  <a:spcPct val="0"/>
                </a:spcAft>
                <a:defRPr/>
              </a:pPr>
              <a:t>12/19/2019</a:t>
            </a:fld>
            <a:endParaRPr lang="en-US" altLang="en-US"/>
          </a:p>
        </p:txBody>
      </p:sp>
      <p:sp>
        <p:nvSpPr>
          <p:cNvPr id="5" name="Footer Placeholder 4"/>
          <p:cNvSpPr>
            <a:spLocks noGrp="1"/>
          </p:cNvSpPr>
          <p:nvPr>
            <p:ph type="ftr" sz="quarter" idx="3"/>
          </p:nvPr>
        </p:nvSpPr>
        <p:spPr>
          <a:xfrm>
            <a:off x="4165600" y="6356351"/>
            <a:ext cx="3860800" cy="366183"/>
          </a:xfrm>
          <a:prstGeom prst="rect">
            <a:avLst/>
          </a:prstGeom>
        </p:spPr>
        <p:txBody>
          <a:bodyPr vert="horz" lIns="91440" tIns="45720" rIns="91440" bIns="45720" rtlCol="0" anchor="ctr"/>
          <a:lstStyle>
            <a:lvl1pPr algn="ctr" eaLnBrk="1" fontAlgn="auto" hangingPunct="1">
              <a:spcBef>
                <a:spcPts val="0"/>
              </a:spcBef>
              <a:spcAft>
                <a:spcPts val="0"/>
              </a:spcAft>
              <a:defRPr sz="1600">
                <a:solidFill>
                  <a:schemeClr val="tx1">
                    <a:tint val="75000"/>
                  </a:schemeClr>
                </a:solidFill>
                <a:latin typeface="+mn-lt"/>
                <a:ea typeface="+mn-ea"/>
              </a:defRPr>
            </a:lvl1pPr>
          </a:lstStyle>
          <a:p>
            <a:pPr defTabSz="609585">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6183"/>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600">
                <a:solidFill>
                  <a:srgbClr val="898989"/>
                </a:solidFill>
                <a:latin typeface="Calibri" panose="020F0502020204030204" pitchFamily="34" charset="0"/>
              </a:defRPr>
            </a:lvl1pPr>
          </a:lstStyle>
          <a:p>
            <a:pPr defTabSz="609585" fontAlgn="base">
              <a:spcBef>
                <a:spcPct val="0"/>
              </a:spcBef>
              <a:spcAft>
                <a:spcPct val="0"/>
              </a:spcAft>
              <a:defRPr/>
            </a:pPr>
            <a:fld id="{2B468722-4DEE-478C-8C3A-F45204B8ECC2}" type="slidenum">
              <a:rPr lang="en-US" altLang="en-US" smtClean="0">
                <a:ea typeface="ＭＳ Ｐゴシック" panose="020B0600070205080204" pitchFamily="34" charset="-128"/>
              </a:rPr>
              <a:pPr defTabSz="609585" fontAlgn="base">
                <a:spcBef>
                  <a:spcPct val="0"/>
                </a:spcBef>
                <a:spcAft>
                  <a:spcPct val="0"/>
                </a:spcAft>
                <a:defRPr/>
              </a:pPr>
              <a:t>‹#›</a:t>
            </a:fld>
            <a:endParaRPr lang="en-US" altLang="en-US">
              <a:ea typeface="ＭＳ Ｐゴシック" panose="020B0600070205080204" pitchFamily="34" charset="-128"/>
            </a:endParaRPr>
          </a:p>
        </p:txBody>
      </p:sp>
    </p:spTree>
    <p:extLst>
      <p:ext uri="{BB962C8B-B14F-4D97-AF65-F5344CB8AC3E}">
        <p14:creationId xmlns:p14="http://schemas.microsoft.com/office/powerpoint/2010/main" val="3060091826"/>
      </p:ext>
    </p:extLst>
  </p:cSld>
  <p:clrMap bg1="lt1" tx1="dk1" bg2="lt2" tx2="dk2" accent1="accent1" accent2="accent2" accent3="accent3" accent4="accent4" accent5="accent5" accent6="accent6" hlink="hlink" folHlink="folHlink"/>
  <p:sldLayoutIdLst>
    <p:sldLayoutId id="2147483809" r:id="rId1"/>
  </p:sldLayoutIdLst>
  <p:txStyles>
    <p:titleStyle>
      <a:lvl1pPr algn="ctr" defTabSz="609585" rtl="0" eaLnBrk="0" fontAlgn="base" hangingPunct="0">
        <a:spcBef>
          <a:spcPct val="0"/>
        </a:spcBef>
        <a:spcAft>
          <a:spcPct val="0"/>
        </a:spcAft>
        <a:defRPr sz="5867" kern="1200">
          <a:solidFill>
            <a:schemeClr val="tx1"/>
          </a:solidFill>
          <a:latin typeface="+mj-lt"/>
          <a:ea typeface="ＭＳ Ｐゴシック" charset="-128"/>
          <a:cs typeface="+mj-cs"/>
        </a:defRPr>
      </a:lvl1pPr>
      <a:lvl2pPr algn="ctr" defTabSz="609585" rtl="0" eaLnBrk="0" fontAlgn="base" hangingPunct="0">
        <a:spcBef>
          <a:spcPct val="0"/>
        </a:spcBef>
        <a:spcAft>
          <a:spcPct val="0"/>
        </a:spcAft>
        <a:defRPr sz="5867">
          <a:solidFill>
            <a:schemeClr val="tx1"/>
          </a:solidFill>
          <a:latin typeface="Calibri" charset="0"/>
          <a:ea typeface="ＭＳ Ｐゴシック" charset="-128"/>
        </a:defRPr>
      </a:lvl2pPr>
      <a:lvl3pPr algn="ctr" defTabSz="609585" rtl="0" eaLnBrk="0" fontAlgn="base" hangingPunct="0">
        <a:spcBef>
          <a:spcPct val="0"/>
        </a:spcBef>
        <a:spcAft>
          <a:spcPct val="0"/>
        </a:spcAft>
        <a:defRPr sz="5867">
          <a:solidFill>
            <a:schemeClr val="tx1"/>
          </a:solidFill>
          <a:latin typeface="Calibri" charset="0"/>
          <a:ea typeface="ＭＳ Ｐゴシック" charset="-128"/>
        </a:defRPr>
      </a:lvl3pPr>
      <a:lvl4pPr algn="ctr" defTabSz="609585" rtl="0" eaLnBrk="0" fontAlgn="base" hangingPunct="0">
        <a:spcBef>
          <a:spcPct val="0"/>
        </a:spcBef>
        <a:spcAft>
          <a:spcPct val="0"/>
        </a:spcAft>
        <a:defRPr sz="5867">
          <a:solidFill>
            <a:schemeClr val="tx1"/>
          </a:solidFill>
          <a:latin typeface="Calibri" charset="0"/>
          <a:ea typeface="ＭＳ Ｐゴシック" charset="-128"/>
        </a:defRPr>
      </a:lvl4pPr>
      <a:lvl5pPr algn="ctr" defTabSz="609585" rtl="0" eaLnBrk="0" fontAlgn="base" hangingPunct="0">
        <a:spcBef>
          <a:spcPct val="0"/>
        </a:spcBef>
        <a:spcAft>
          <a:spcPct val="0"/>
        </a:spcAft>
        <a:defRPr sz="5867">
          <a:solidFill>
            <a:schemeClr val="tx1"/>
          </a:solidFill>
          <a:latin typeface="Calibri" charset="0"/>
          <a:ea typeface="ＭＳ Ｐゴシック" charset="-128"/>
        </a:defRPr>
      </a:lvl5pPr>
      <a:lvl6pPr marL="609585" algn="ctr" defTabSz="609585" rtl="0" fontAlgn="base">
        <a:spcBef>
          <a:spcPct val="0"/>
        </a:spcBef>
        <a:spcAft>
          <a:spcPct val="0"/>
        </a:spcAft>
        <a:defRPr sz="5867">
          <a:solidFill>
            <a:schemeClr val="tx1"/>
          </a:solidFill>
          <a:latin typeface="Calibri" charset="0"/>
          <a:ea typeface="ＭＳ Ｐゴシック" charset="-128"/>
        </a:defRPr>
      </a:lvl6pPr>
      <a:lvl7pPr marL="1219170" algn="ctr" defTabSz="609585" rtl="0" fontAlgn="base">
        <a:spcBef>
          <a:spcPct val="0"/>
        </a:spcBef>
        <a:spcAft>
          <a:spcPct val="0"/>
        </a:spcAft>
        <a:defRPr sz="5867">
          <a:solidFill>
            <a:schemeClr val="tx1"/>
          </a:solidFill>
          <a:latin typeface="Calibri" charset="0"/>
          <a:ea typeface="ＭＳ Ｐゴシック" charset="-128"/>
        </a:defRPr>
      </a:lvl7pPr>
      <a:lvl8pPr marL="1828754" algn="ctr" defTabSz="609585" rtl="0" fontAlgn="base">
        <a:spcBef>
          <a:spcPct val="0"/>
        </a:spcBef>
        <a:spcAft>
          <a:spcPct val="0"/>
        </a:spcAft>
        <a:defRPr sz="5867">
          <a:solidFill>
            <a:schemeClr val="tx1"/>
          </a:solidFill>
          <a:latin typeface="Calibri" charset="0"/>
          <a:ea typeface="ＭＳ Ｐゴシック" charset="-128"/>
        </a:defRPr>
      </a:lvl8pPr>
      <a:lvl9pPr marL="2438339" algn="ctr" defTabSz="609585" rtl="0" fontAlgn="base">
        <a:spcBef>
          <a:spcPct val="0"/>
        </a:spcBef>
        <a:spcAft>
          <a:spcPct val="0"/>
        </a:spcAft>
        <a:defRPr sz="5867">
          <a:solidFill>
            <a:schemeClr val="tx1"/>
          </a:solidFill>
          <a:latin typeface="Calibri" charset="0"/>
          <a:ea typeface="ＭＳ Ｐゴシック" charset="-128"/>
        </a:defRPr>
      </a:lvl9pPr>
    </p:titleStyle>
    <p:bodyStyle>
      <a:lvl1pPr marL="457189" indent="-457189" algn="l" defTabSz="609585" rtl="0" eaLnBrk="0" fontAlgn="base" hangingPunct="0">
        <a:spcBef>
          <a:spcPct val="20000"/>
        </a:spcBef>
        <a:spcAft>
          <a:spcPct val="0"/>
        </a:spcAft>
        <a:buFont typeface="Arial" panose="020B0604020202020204" pitchFamily="34" charset="0"/>
        <a:buChar char="•"/>
        <a:defRPr sz="4267" kern="1200">
          <a:solidFill>
            <a:schemeClr val="tx1"/>
          </a:solidFill>
          <a:latin typeface="+mn-lt"/>
          <a:ea typeface="ＭＳ Ｐゴシック" charset="-128"/>
          <a:cs typeface="+mn-cs"/>
        </a:defRPr>
      </a:lvl1pPr>
      <a:lvl2pPr marL="990575" indent="-380990" algn="l" defTabSz="609585" rtl="0" eaLnBrk="0" fontAlgn="base" hangingPunct="0">
        <a:spcBef>
          <a:spcPct val="20000"/>
        </a:spcBef>
        <a:spcAft>
          <a:spcPct val="0"/>
        </a:spcAft>
        <a:buFont typeface="Arial" panose="020B0604020202020204" pitchFamily="34" charset="0"/>
        <a:buChar char="–"/>
        <a:defRPr sz="3733" kern="1200">
          <a:solidFill>
            <a:schemeClr val="tx1"/>
          </a:solidFill>
          <a:latin typeface="+mn-lt"/>
          <a:ea typeface="ＭＳ Ｐゴシック" charset="-128"/>
          <a:cs typeface="+mn-cs"/>
        </a:defRPr>
      </a:lvl2pPr>
      <a:lvl3pPr marL="1523962" indent="-304792" algn="l" defTabSz="609585"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charset="-128"/>
          <a:cs typeface="+mn-cs"/>
        </a:defRPr>
      </a:lvl3pPr>
      <a:lvl4pPr marL="2133547" indent="-304792" algn="l" defTabSz="609585" rtl="0" eaLnBrk="0" fontAlgn="base" hangingPunct="0">
        <a:spcBef>
          <a:spcPct val="20000"/>
        </a:spcBef>
        <a:spcAft>
          <a:spcPct val="0"/>
        </a:spcAft>
        <a:buFont typeface="Arial" panose="020B0604020202020204" pitchFamily="34" charset="0"/>
        <a:buChar char="–"/>
        <a:defRPr sz="2667" kern="1200">
          <a:solidFill>
            <a:schemeClr val="tx1"/>
          </a:solidFill>
          <a:latin typeface="+mn-lt"/>
          <a:ea typeface="ＭＳ Ｐゴシック" charset="-128"/>
          <a:cs typeface="+mn-cs"/>
        </a:defRPr>
      </a:lvl4pPr>
      <a:lvl5pPr marL="2743131" indent="-304792" algn="l" defTabSz="609585" rtl="0" eaLnBrk="0" fontAlgn="base" hangingPunct="0">
        <a:spcBef>
          <a:spcPct val="20000"/>
        </a:spcBef>
        <a:spcAft>
          <a:spcPct val="0"/>
        </a:spcAft>
        <a:buFont typeface="Arial" panose="020B0604020202020204" pitchFamily="34" charset="0"/>
        <a:buChar char="»"/>
        <a:defRPr sz="2667" kern="1200">
          <a:solidFill>
            <a:schemeClr val="tx1"/>
          </a:solidFill>
          <a:latin typeface="+mn-lt"/>
          <a:ea typeface="ＭＳ Ｐゴシック" charset="-128"/>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5167"/>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endParaRPr lang="en-US" altLang="en-US"/>
          </a:p>
        </p:txBody>
      </p:sp>
      <p:sp>
        <p:nvSpPr>
          <p:cNvPr id="1027" name="Text Placeholder 2"/>
          <p:cNvSpPr>
            <a:spLocks noGrp="1"/>
          </p:cNvSpPr>
          <p:nvPr>
            <p:ph type="body" idx="1"/>
          </p:nvPr>
        </p:nvSpPr>
        <p:spPr bwMode="auto">
          <a:xfrm>
            <a:off x="609600" y="1600201"/>
            <a:ext cx="10972800" cy="4525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endParaRPr lang="en-US" altLang="en-US"/>
          </a:p>
        </p:txBody>
      </p:sp>
      <p:sp>
        <p:nvSpPr>
          <p:cNvPr id="4" name="Date Placeholder 3"/>
          <p:cNvSpPr>
            <a:spLocks noGrp="1"/>
          </p:cNvSpPr>
          <p:nvPr>
            <p:ph type="dt" sz="half" idx="2"/>
          </p:nvPr>
        </p:nvSpPr>
        <p:spPr>
          <a:xfrm>
            <a:off x="609600" y="6356351"/>
            <a:ext cx="2844800" cy="366183"/>
          </a:xfrm>
          <a:prstGeom prst="rect">
            <a:avLst/>
          </a:prstGeom>
        </p:spPr>
        <p:txBody>
          <a:bodyPr vert="horz" wrap="square" lIns="91440" tIns="45720" rIns="91440" bIns="45720" numCol="1" anchor="ctr" anchorCtr="0" compatLnSpc="1">
            <a:prstTxWarp prst="textNoShape">
              <a:avLst/>
            </a:prstTxWarp>
          </a:bodyPr>
          <a:lstStyle>
            <a:lvl1pPr eaLnBrk="1" hangingPunct="1">
              <a:defRPr sz="1600">
                <a:solidFill>
                  <a:srgbClr val="898989"/>
                </a:solidFill>
                <a:latin typeface="Calibri" charset="0"/>
                <a:ea typeface="ＭＳ Ｐゴシック" charset="-128"/>
              </a:defRPr>
            </a:lvl1pPr>
          </a:lstStyle>
          <a:p>
            <a:pPr defTabSz="609585" fontAlgn="base">
              <a:spcBef>
                <a:spcPct val="0"/>
              </a:spcBef>
              <a:spcAft>
                <a:spcPct val="0"/>
              </a:spcAft>
              <a:defRPr/>
            </a:pPr>
            <a:fld id="{ABD3AB43-7E8E-444D-8E6D-AC1F3937BF7D}" type="datetime1">
              <a:rPr lang="en-US" altLang="en-US" smtClean="0"/>
              <a:pPr defTabSz="609585" fontAlgn="base">
                <a:spcBef>
                  <a:spcPct val="0"/>
                </a:spcBef>
                <a:spcAft>
                  <a:spcPct val="0"/>
                </a:spcAft>
                <a:defRPr/>
              </a:pPr>
              <a:t>12/19/2019</a:t>
            </a:fld>
            <a:endParaRPr lang="en-US" altLang="en-US"/>
          </a:p>
        </p:txBody>
      </p:sp>
      <p:sp>
        <p:nvSpPr>
          <p:cNvPr id="5" name="Footer Placeholder 4"/>
          <p:cNvSpPr>
            <a:spLocks noGrp="1"/>
          </p:cNvSpPr>
          <p:nvPr>
            <p:ph type="ftr" sz="quarter" idx="3"/>
          </p:nvPr>
        </p:nvSpPr>
        <p:spPr>
          <a:xfrm>
            <a:off x="4165600" y="6356351"/>
            <a:ext cx="3860800" cy="366183"/>
          </a:xfrm>
          <a:prstGeom prst="rect">
            <a:avLst/>
          </a:prstGeom>
        </p:spPr>
        <p:txBody>
          <a:bodyPr vert="horz" lIns="91440" tIns="45720" rIns="91440" bIns="45720" rtlCol="0" anchor="ctr"/>
          <a:lstStyle>
            <a:lvl1pPr algn="ctr" eaLnBrk="1" fontAlgn="auto" hangingPunct="1">
              <a:spcBef>
                <a:spcPts val="0"/>
              </a:spcBef>
              <a:spcAft>
                <a:spcPts val="0"/>
              </a:spcAft>
              <a:defRPr sz="1600">
                <a:solidFill>
                  <a:schemeClr val="tx1">
                    <a:tint val="75000"/>
                  </a:schemeClr>
                </a:solidFill>
                <a:latin typeface="+mn-lt"/>
                <a:ea typeface="+mn-ea"/>
              </a:defRPr>
            </a:lvl1pPr>
          </a:lstStyle>
          <a:p>
            <a:pPr defTabSz="609585">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6183"/>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600">
                <a:solidFill>
                  <a:srgbClr val="898989"/>
                </a:solidFill>
                <a:latin typeface="Calibri" panose="020F0502020204030204" pitchFamily="34" charset="0"/>
              </a:defRPr>
            </a:lvl1pPr>
          </a:lstStyle>
          <a:p>
            <a:pPr defTabSz="609585" fontAlgn="base">
              <a:spcBef>
                <a:spcPct val="0"/>
              </a:spcBef>
              <a:spcAft>
                <a:spcPct val="0"/>
              </a:spcAft>
              <a:defRPr/>
            </a:pPr>
            <a:fld id="{2B468722-4DEE-478C-8C3A-F45204B8ECC2}" type="slidenum">
              <a:rPr lang="en-US" altLang="en-US" smtClean="0">
                <a:ea typeface="ＭＳ Ｐゴシック" panose="020B0600070205080204" pitchFamily="34" charset="-128"/>
              </a:rPr>
              <a:pPr defTabSz="609585" fontAlgn="base">
                <a:spcBef>
                  <a:spcPct val="0"/>
                </a:spcBef>
                <a:spcAft>
                  <a:spcPct val="0"/>
                </a:spcAft>
                <a:defRPr/>
              </a:pPr>
              <a:t>‹#›</a:t>
            </a:fld>
            <a:endParaRPr lang="en-US" altLang="en-US">
              <a:ea typeface="ＭＳ Ｐゴシック" panose="020B0600070205080204" pitchFamily="34" charset="-128"/>
            </a:endParaRPr>
          </a:p>
        </p:txBody>
      </p:sp>
    </p:spTree>
    <p:extLst>
      <p:ext uri="{BB962C8B-B14F-4D97-AF65-F5344CB8AC3E}">
        <p14:creationId xmlns:p14="http://schemas.microsoft.com/office/powerpoint/2010/main" val="1084510988"/>
      </p:ext>
    </p:extLst>
  </p:cSld>
  <p:clrMap bg1="lt1" tx1="dk1" bg2="lt2" tx2="dk2" accent1="accent1" accent2="accent2" accent3="accent3" accent4="accent4" accent5="accent5" accent6="accent6" hlink="hlink" folHlink="folHlink"/>
  <p:sldLayoutIdLst>
    <p:sldLayoutId id="2147483811" r:id="rId1"/>
  </p:sldLayoutIdLst>
  <p:txStyles>
    <p:titleStyle>
      <a:lvl1pPr algn="ctr" defTabSz="609585" rtl="0" eaLnBrk="0" fontAlgn="base" hangingPunct="0">
        <a:spcBef>
          <a:spcPct val="0"/>
        </a:spcBef>
        <a:spcAft>
          <a:spcPct val="0"/>
        </a:spcAft>
        <a:defRPr sz="5867" kern="1200">
          <a:solidFill>
            <a:schemeClr val="tx1"/>
          </a:solidFill>
          <a:latin typeface="+mj-lt"/>
          <a:ea typeface="ＭＳ Ｐゴシック" charset="-128"/>
          <a:cs typeface="+mj-cs"/>
        </a:defRPr>
      </a:lvl1pPr>
      <a:lvl2pPr algn="ctr" defTabSz="609585" rtl="0" eaLnBrk="0" fontAlgn="base" hangingPunct="0">
        <a:spcBef>
          <a:spcPct val="0"/>
        </a:spcBef>
        <a:spcAft>
          <a:spcPct val="0"/>
        </a:spcAft>
        <a:defRPr sz="5867">
          <a:solidFill>
            <a:schemeClr val="tx1"/>
          </a:solidFill>
          <a:latin typeface="Calibri" charset="0"/>
          <a:ea typeface="ＭＳ Ｐゴシック" charset="-128"/>
        </a:defRPr>
      </a:lvl2pPr>
      <a:lvl3pPr algn="ctr" defTabSz="609585" rtl="0" eaLnBrk="0" fontAlgn="base" hangingPunct="0">
        <a:spcBef>
          <a:spcPct val="0"/>
        </a:spcBef>
        <a:spcAft>
          <a:spcPct val="0"/>
        </a:spcAft>
        <a:defRPr sz="5867">
          <a:solidFill>
            <a:schemeClr val="tx1"/>
          </a:solidFill>
          <a:latin typeface="Calibri" charset="0"/>
          <a:ea typeface="ＭＳ Ｐゴシック" charset="-128"/>
        </a:defRPr>
      </a:lvl3pPr>
      <a:lvl4pPr algn="ctr" defTabSz="609585" rtl="0" eaLnBrk="0" fontAlgn="base" hangingPunct="0">
        <a:spcBef>
          <a:spcPct val="0"/>
        </a:spcBef>
        <a:spcAft>
          <a:spcPct val="0"/>
        </a:spcAft>
        <a:defRPr sz="5867">
          <a:solidFill>
            <a:schemeClr val="tx1"/>
          </a:solidFill>
          <a:latin typeface="Calibri" charset="0"/>
          <a:ea typeface="ＭＳ Ｐゴシック" charset="-128"/>
        </a:defRPr>
      </a:lvl4pPr>
      <a:lvl5pPr algn="ctr" defTabSz="609585" rtl="0" eaLnBrk="0" fontAlgn="base" hangingPunct="0">
        <a:spcBef>
          <a:spcPct val="0"/>
        </a:spcBef>
        <a:spcAft>
          <a:spcPct val="0"/>
        </a:spcAft>
        <a:defRPr sz="5867">
          <a:solidFill>
            <a:schemeClr val="tx1"/>
          </a:solidFill>
          <a:latin typeface="Calibri" charset="0"/>
          <a:ea typeface="ＭＳ Ｐゴシック" charset="-128"/>
        </a:defRPr>
      </a:lvl5pPr>
      <a:lvl6pPr marL="609585" algn="ctr" defTabSz="609585" rtl="0" fontAlgn="base">
        <a:spcBef>
          <a:spcPct val="0"/>
        </a:spcBef>
        <a:spcAft>
          <a:spcPct val="0"/>
        </a:spcAft>
        <a:defRPr sz="5867">
          <a:solidFill>
            <a:schemeClr val="tx1"/>
          </a:solidFill>
          <a:latin typeface="Calibri" charset="0"/>
          <a:ea typeface="ＭＳ Ｐゴシック" charset="-128"/>
        </a:defRPr>
      </a:lvl6pPr>
      <a:lvl7pPr marL="1219170" algn="ctr" defTabSz="609585" rtl="0" fontAlgn="base">
        <a:spcBef>
          <a:spcPct val="0"/>
        </a:spcBef>
        <a:spcAft>
          <a:spcPct val="0"/>
        </a:spcAft>
        <a:defRPr sz="5867">
          <a:solidFill>
            <a:schemeClr val="tx1"/>
          </a:solidFill>
          <a:latin typeface="Calibri" charset="0"/>
          <a:ea typeface="ＭＳ Ｐゴシック" charset="-128"/>
        </a:defRPr>
      </a:lvl7pPr>
      <a:lvl8pPr marL="1828754" algn="ctr" defTabSz="609585" rtl="0" fontAlgn="base">
        <a:spcBef>
          <a:spcPct val="0"/>
        </a:spcBef>
        <a:spcAft>
          <a:spcPct val="0"/>
        </a:spcAft>
        <a:defRPr sz="5867">
          <a:solidFill>
            <a:schemeClr val="tx1"/>
          </a:solidFill>
          <a:latin typeface="Calibri" charset="0"/>
          <a:ea typeface="ＭＳ Ｐゴシック" charset="-128"/>
        </a:defRPr>
      </a:lvl8pPr>
      <a:lvl9pPr marL="2438339" algn="ctr" defTabSz="609585" rtl="0" fontAlgn="base">
        <a:spcBef>
          <a:spcPct val="0"/>
        </a:spcBef>
        <a:spcAft>
          <a:spcPct val="0"/>
        </a:spcAft>
        <a:defRPr sz="5867">
          <a:solidFill>
            <a:schemeClr val="tx1"/>
          </a:solidFill>
          <a:latin typeface="Calibri" charset="0"/>
          <a:ea typeface="ＭＳ Ｐゴシック" charset="-128"/>
        </a:defRPr>
      </a:lvl9pPr>
    </p:titleStyle>
    <p:bodyStyle>
      <a:lvl1pPr marL="457189" indent="-457189" algn="l" defTabSz="609585" rtl="0" eaLnBrk="0" fontAlgn="base" hangingPunct="0">
        <a:spcBef>
          <a:spcPct val="20000"/>
        </a:spcBef>
        <a:spcAft>
          <a:spcPct val="0"/>
        </a:spcAft>
        <a:buFont typeface="Arial" panose="020B0604020202020204" pitchFamily="34" charset="0"/>
        <a:buChar char="•"/>
        <a:defRPr sz="4267" kern="1200">
          <a:solidFill>
            <a:schemeClr val="tx1"/>
          </a:solidFill>
          <a:latin typeface="+mn-lt"/>
          <a:ea typeface="ＭＳ Ｐゴシック" charset="-128"/>
          <a:cs typeface="+mn-cs"/>
        </a:defRPr>
      </a:lvl1pPr>
      <a:lvl2pPr marL="990575" indent="-380990" algn="l" defTabSz="609585" rtl="0" eaLnBrk="0" fontAlgn="base" hangingPunct="0">
        <a:spcBef>
          <a:spcPct val="20000"/>
        </a:spcBef>
        <a:spcAft>
          <a:spcPct val="0"/>
        </a:spcAft>
        <a:buFont typeface="Arial" panose="020B0604020202020204" pitchFamily="34" charset="0"/>
        <a:buChar char="–"/>
        <a:defRPr sz="3733" kern="1200">
          <a:solidFill>
            <a:schemeClr val="tx1"/>
          </a:solidFill>
          <a:latin typeface="+mn-lt"/>
          <a:ea typeface="ＭＳ Ｐゴシック" charset="-128"/>
          <a:cs typeface="+mn-cs"/>
        </a:defRPr>
      </a:lvl2pPr>
      <a:lvl3pPr marL="1523962" indent="-304792" algn="l" defTabSz="609585"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charset="-128"/>
          <a:cs typeface="+mn-cs"/>
        </a:defRPr>
      </a:lvl3pPr>
      <a:lvl4pPr marL="2133547" indent="-304792" algn="l" defTabSz="609585" rtl="0" eaLnBrk="0" fontAlgn="base" hangingPunct="0">
        <a:spcBef>
          <a:spcPct val="20000"/>
        </a:spcBef>
        <a:spcAft>
          <a:spcPct val="0"/>
        </a:spcAft>
        <a:buFont typeface="Arial" panose="020B0604020202020204" pitchFamily="34" charset="0"/>
        <a:buChar char="–"/>
        <a:defRPr sz="2667" kern="1200">
          <a:solidFill>
            <a:schemeClr val="tx1"/>
          </a:solidFill>
          <a:latin typeface="+mn-lt"/>
          <a:ea typeface="ＭＳ Ｐゴシック" charset="-128"/>
          <a:cs typeface="+mn-cs"/>
        </a:defRPr>
      </a:lvl4pPr>
      <a:lvl5pPr marL="2743131" indent="-304792" algn="l" defTabSz="609585" rtl="0" eaLnBrk="0" fontAlgn="base" hangingPunct="0">
        <a:spcBef>
          <a:spcPct val="20000"/>
        </a:spcBef>
        <a:spcAft>
          <a:spcPct val="0"/>
        </a:spcAft>
        <a:buFont typeface="Arial" panose="020B0604020202020204" pitchFamily="34" charset="0"/>
        <a:buChar char="»"/>
        <a:defRPr sz="2667" kern="1200">
          <a:solidFill>
            <a:schemeClr val="tx1"/>
          </a:solidFill>
          <a:latin typeface="+mn-lt"/>
          <a:ea typeface="ＭＳ Ｐゴシック" charset="-128"/>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5167"/>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endParaRPr lang="en-US" altLang="en-US"/>
          </a:p>
        </p:txBody>
      </p:sp>
      <p:sp>
        <p:nvSpPr>
          <p:cNvPr id="1027" name="Text Placeholder 2"/>
          <p:cNvSpPr>
            <a:spLocks noGrp="1"/>
          </p:cNvSpPr>
          <p:nvPr>
            <p:ph type="body" idx="1"/>
          </p:nvPr>
        </p:nvSpPr>
        <p:spPr bwMode="auto">
          <a:xfrm>
            <a:off x="609600" y="1600201"/>
            <a:ext cx="10972800" cy="4525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endParaRPr lang="en-US" altLang="en-US"/>
          </a:p>
        </p:txBody>
      </p:sp>
      <p:sp>
        <p:nvSpPr>
          <p:cNvPr id="4" name="Date Placeholder 3"/>
          <p:cNvSpPr>
            <a:spLocks noGrp="1"/>
          </p:cNvSpPr>
          <p:nvPr>
            <p:ph type="dt" sz="half" idx="2"/>
          </p:nvPr>
        </p:nvSpPr>
        <p:spPr>
          <a:xfrm>
            <a:off x="609600" y="6356351"/>
            <a:ext cx="2844800" cy="366183"/>
          </a:xfrm>
          <a:prstGeom prst="rect">
            <a:avLst/>
          </a:prstGeom>
        </p:spPr>
        <p:txBody>
          <a:bodyPr vert="horz" wrap="square" lIns="91440" tIns="45720" rIns="91440" bIns="45720" numCol="1" anchor="ctr" anchorCtr="0" compatLnSpc="1">
            <a:prstTxWarp prst="textNoShape">
              <a:avLst/>
            </a:prstTxWarp>
          </a:bodyPr>
          <a:lstStyle>
            <a:lvl1pPr eaLnBrk="1" hangingPunct="1">
              <a:defRPr sz="1600">
                <a:solidFill>
                  <a:srgbClr val="898989"/>
                </a:solidFill>
                <a:latin typeface="Calibri" charset="0"/>
                <a:ea typeface="ＭＳ Ｐゴシック" charset="-128"/>
              </a:defRPr>
            </a:lvl1pPr>
          </a:lstStyle>
          <a:p>
            <a:pPr defTabSz="609585" fontAlgn="base">
              <a:spcBef>
                <a:spcPct val="0"/>
              </a:spcBef>
              <a:spcAft>
                <a:spcPct val="0"/>
              </a:spcAft>
              <a:defRPr/>
            </a:pPr>
            <a:fld id="{ABD3AB43-7E8E-444D-8E6D-AC1F3937BF7D}" type="datetime1">
              <a:rPr lang="en-US" altLang="en-US" smtClean="0"/>
              <a:pPr defTabSz="609585" fontAlgn="base">
                <a:spcBef>
                  <a:spcPct val="0"/>
                </a:spcBef>
                <a:spcAft>
                  <a:spcPct val="0"/>
                </a:spcAft>
                <a:defRPr/>
              </a:pPr>
              <a:t>12/19/2019</a:t>
            </a:fld>
            <a:endParaRPr lang="en-US" altLang="en-US"/>
          </a:p>
        </p:txBody>
      </p:sp>
      <p:sp>
        <p:nvSpPr>
          <p:cNvPr id="5" name="Footer Placeholder 4"/>
          <p:cNvSpPr>
            <a:spLocks noGrp="1"/>
          </p:cNvSpPr>
          <p:nvPr>
            <p:ph type="ftr" sz="quarter" idx="3"/>
          </p:nvPr>
        </p:nvSpPr>
        <p:spPr>
          <a:xfrm>
            <a:off x="4165600" y="6356351"/>
            <a:ext cx="3860800" cy="366183"/>
          </a:xfrm>
          <a:prstGeom prst="rect">
            <a:avLst/>
          </a:prstGeom>
        </p:spPr>
        <p:txBody>
          <a:bodyPr vert="horz" lIns="91440" tIns="45720" rIns="91440" bIns="45720" rtlCol="0" anchor="ctr"/>
          <a:lstStyle>
            <a:lvl1pPr algn="ctr" eaLnBrk="1" fontAlgn="auto" hangingPunct="1">
              <a:spcBef>
                <a:spcPts val="0"/>
              </a:spcBef>
              <a:spcAft>
                <a:spcPts val="0"/>
              </a:spcAft>
              <a:defRPr sz="1600">
                <a:solidFill>
                  <a:schemeClr val="tx1">
                    <a:tint val="75000"/>
                  </a:schemeClr>
                </a:solidFill>
                <a:latin typeface="+mn-lt"/>
                <a:ea typeface="+mn-ea"/>
              </a:defRPr>
            </a:lvl1pPr>
          </a:lstStyle>
          <a:p>
            <a:pPr defTabSz="609585">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6183"/>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600">
                <a:solidFill>
                  <a:srgbClr val="898989"/>
                </a:solidFill>
                <a:latin typeface="Calibri" panose="020F0502020204030204" pitchFamily="34" charset="0"/>
              </a:defRPr>
            </a:lvl1pPr>
          </a:lstStyle>
          <a:p>
            <a:pPr defTabSz="609585" fontAlgn="base">
              <a:spcBef>
                <a:spcPct val="0"/>
              </a:spcBef>
              <a:spcAft>
                <a:spcPct val="0"/>
              </a:spcAft>
              <a:defRPr/>
            </a:pPr>
            <a:fld id="{2B468722-4DEE-478C-8C3A-F45204B8ECC2}" type="slidenum">
              <a:rPr lang="en-US" altLang="en-US" smtClean="0">
                <a:ea typeface="ＭＳ Ｐゴシック" panose="020B0600070205080204" pitchFamily="34" charset="-128"/>
              </a:rPr>
              <a:pPr defTabSz="609585" fontAlgn="base">
                <a:spcBef>
                  <a:spcPct val="0"/>
                </a:spcBef>
                <a:spcAft>
                  <a:spcPct val="0"/>
                </a:spcAft>
                <a:defRPr/>
              </a:pPr>
              <a:t>‹#›</a:t>
            </a:fld>
            <a:endParaRPr lang="en-US" altLang="en-US">
              <a:ea typeface="ＭＳ Ｐゴシック" panose="020B0600070205080204" pitchFamily="34" charset="-128"/>
            </a:endParaRPr>
          </a:p>
        </p:txBody>
      </p:sp>
    </p:spTree>
    <p:extLst>
      <p:ext uri="{BB962C8B-B14F-4D97-AF65-F5344CB8AC3E}">
        <p14:creationId xmlns:p14="http://schemas.microsoft.com/office/powerpoint/2010/main" val="1218182249"/>
      </p:ext>
    </p:extLst>
  </p:cSld>
  <p:clrMap bg1="lt1" tx1="dk1" bg2="lt2" tx2="dk2" accent1="accent1" accent2="accent2" accent3="accent3" accent4="accent4" accent5="accent5" accent6="accent6" hlink="hlink" folHlink="folHlink"/>
  <p:sldLayoutIdLst>
    <p:sldLayoutId id="2147483813" r:id="rId1"/>
  </p:sldLayoutIdLst>
  <p:txStyles>
    <p:titleStyle>
      <a:lvl1pPr algn="ctr" defTabSz="609585" rtl="0" eaLnBrk="0" fontAlgn="base" hangingPunct="0">
        <a:spcBef>
          <a:spcPct val="0"/>
        </a:spcBef>
        <a:spcAft>
          <a:spcPct val="0"/>
        </a:spcAft>
        <a:defRPr sz="5867" kern="1200">
          <a:solidFill>
            <a:schemeClr val="tx1"/>
          </a:solidFill>
          <a:latin typeface="+mj-lt"/>
          <a:ea typeface="ＭＳ Ｐゴシック" charset="-128"/>
          <a:cs typeface="+mj-cs"/>
        </a:defRPr>
      </a:lvl1pPr>
      <a:lvl2pPr algn="ctr" defTabSz="609585" rtl="0" eaLnBrk="0" fontAlgn="base" hangingPunct="0">
        <a:spcBef>
          <a:spcPct val="0"/>
        </a:spcBef>
        <a:spcAft>
          <a:spcPct val="0"/>
        </a:spcAft>
        <a:defRPr sz="5867">
          <a:solidFill>
            <a:schemeClr val="tx1"/>
          </a:solidFill>
          <a:latin typeface="Calibri" charset="0"/>
          <a:ea typeface="ＭＳ Ｐゴシック" charset="-128"/>
        </a:defRPr>
      </a:lvl2pPr>
      <a:lvl3pPr algn="ctr" defTabSz="609585" rtl="0" eaLnBrk="0" fontAlgn="base" hangingPunct="0">
        <a:spcBef>
          <a:spcPct val="0"/>
        </a:spcBef>
        <a:spcAft>
          <a:spcPct val="0"/>
        </a:spcAft>
        <a:defRPr sz="5867">
          <a:solidFill>
            <a:schemeClr val="tx1"/>
          </a:solidFill>
          <a:latin typeface="Calibri" charset="0"/>
          <a:ea typeface="ＭＳ Ｐゴシック" charset="-128"/>
        </a:defRPr>
      </a:lvl3pPr>
      <a:lvl4pPr algn="ctr" defTabSz="609585" rtl="0" eaLnBrk="0" fontAlgn="base" hangingPunct="0">
        <a:spcBef>
          <a:spcPct val="0"/>
        </a:spcBef>
        <a:spcAft>
          <a:spcPct val="0"/>
        </a:spcAft>
        <a:defRPr sz="5867">
          <a:solidFill>
            <a:schemeClr val="tx1"/>
          </a:solidFill>
          <a:latin typeface="Calibri" charset="0"/>
          <a:ea typeface="ＭＳ Ｐゴシック" charset="-128"/>
        </a:defRPr>
      </a:lvl4pPr>
      <a:lvl5pPr algn="ctr" defTabSz="609585" rtl="0" eaLnBrk="0" fontAlgn="base" hangingPunct="0">
        <a:spcBef>
          <a:spcPct val="0"/>
        </a:spcBef>
        <a:spcAft>
          <a:spcPct val="0"/>
        </a:spcAft>
        <a:defRPr sz="5867">
          <a:solidFill>
            <a:schemeClr val="tx1"/>
          </a:solidFill>
          <a:latin typeface="Calibri" charset="0"/>
          <a:ea typeface="ＭＳ Ｐゴシック" charset="-128"/>
        </a:defRPr>
      </a:lvl5pPr>
      <a:lvl6pPr marL="609585" algn="ctr" defTabSz="609585" rtl="0" fontAlgn="base">
        <a:spcBef>
          <a:spcPct val="0"/>
        </a:spcBef>
        <a:spcAft>
          <a:spcPct val="0"/>
        </a:spcAft>
        <a:defRPr sz="5867">
          <a:solidFill>
            <a:schemeClr val="tx1"/>
          </a:solidFill>
          <a:latin typeface="Calibri" charset="0"/>
          <a:ea typeface="ＭＳ Ｐゴシック" charset="-128"/>
        </a:defRPr>
      </a:lvl6pPr>
      <a:lvl7pPr marL="1219170" algn="ctr" defTabSz="609585" rtl="0" fontAlgn="base">
        <a:spcBef>
          <a:spcPct val="0"/>
        </a:spcBef>
        <a:spcAft>
          <a:spcPct val="0"/>
        </a:spcAft>
        <a:defRPr sz="5867">
          <a:solidFill>
            <a:schemeClr val="tx1"/>
          </a:solidFill>
          <a:latin typeface="Calibri" charset="0"/>
          <a:ea typeface="ＭＳ Ｐゴシック" charset="-128"/>
        </a:defRPr>
      </a:lvl7pPr>
      <a:lvl8pPr marL="1828754" algn="ctr" defTabSz="609585" rtl="0" fontAlgn="base">
        <a:spcBef>
          <a:spcPct val="0"/>
        </a:spcBef>
        <a:spcAft>
          <a:spcPct val="0"/>
        </a:spcAft>
        <a:defRPr sz="5867">
          <a:solidFill>
            <a:schemeClr val="tx1"/>
          </a:solidFill>
          <a:latin typeface="Calibri" charset="0"/>
          <a:ea typeface="ＭＳ Ｐゴシック" charset="-128"/>
        </a:defRPr>
      </a:lvl8pPr>
      <a:lvl9pPr marL="2438339" algn="ctr" defTabSz="609585" rtl="0" fontAlgn="base">
        <a:spcBef>
          <a:spcPct val="0"/>
        </a:spcBef>
        <a:spcAft>
          <a:spcPct val="0"/>
        </a:spcAft>
        <a:defRPr sz="5867">
          <a:solidFill>
            <a:schemeClr val="tx1"/>
          </a:solidFill>
          <a:latin typeface="Calibri" charset="0"/>
          <a:ea typeface="ＭＳ Ｐゴシック" charset="-128"/>
        </a:defRPr>
      </a:lvl9pPr>
    </p:titleStyle>
    <p:bodyStyle>
      <a:lvl1pPr marL="457189" indent="-457189" algn="l" defTabSz="609585" rtl="0" eaLnBrk="0" fontAlgn="base" hangingPunct="0">
        <a:spcBef>
          <a:spcPct val="20000"/>
        </a:spcBef>
        <a:spcAft>
          <a:spcPct val="0"/>
        </a:spcAft>
        <a:buFont typeface="Arial" panose="020B0604020202020204" pitchFamily="34" charset="0"/>
        <a:buChar char="•"/>
        <a:defRPr sz="4267" kern="1200">
          <a:solidFill>
            <a:schemeClr val="tx1"/>
          </a:solidFill>
          <a:latin typeface="+mn-lt"/>
          <a:ea typeface="ＭＳ Ｐゴシック" charset="-128"/>
          <a:cs typeface="+mn-cs"/>
        </a:defRPr>
      </a:lvl1pPr>
      <a:lvl2pPr marL="990575" indent="-380990" algn="l" defTabSz="609585" rtl="0" eaLnBrk="0" fontAlgn="base" hangingPunct="0">
        <a:spcBef>
          <a:spcPct val="20000"/>
        </a:spcBef>
        <a:spcAft>
          <a:spcPct val="0"/>
        </a:spcAft>
        <a:buFont typeface="Arial" panose="020B0604020202020204" pitchFamily="34" charset="0"/>
        <a:buChar char="–"/>
        <a:defRPr sz="3733" kern="1200">
          <a:solidFill>
            <a:schemeClr val="tx1"/>
          </a:solidFill>
          <a:latin typeface="+mn-lt"/>
          <a:ea typeface="ＭＳ Ｐゴシック" charset="-128"/>
          <a:cs typeface="+mn-cs"/>
        </a:defRPr>
      </a:lvl2pPr>
      <a:lvl3pPr marL="1523962" indent="-304792" algn="l" defTabSz="609585"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charset="-128"/>
          <a:cs typeface="+mn-cs"/>
        </a:defRPr>
      </a:lvl3pPr>
      <a:lvl4pPr marL="2133547" indent="-304792" algn="l" defTabSz="609585" rtl="0" eaLnBrk="0" fontAlgn="base" hangingPunct="0">
        <a:spcBef>
          <a:spcPct val="20000"/>
        </a:spcBef>
        <a:spcAft>
          <a:spcPct val="0"/>
        </a:spcAft>
        <a:buFont typeface="Arial" panose="020B0604020202020204" pitchFamily="34" charset="0"/>
        <a:buChar char="–"/>
        <a:defRPr sz="2667" kern="1200">
          <a:solidFill>
            <a:schemeClr val="tx1"/>
          </a:solidFill>
          <a:latin typeface="+mn-lt"/>
          <a:ea typeface="ＭＳ Ｐゴシック" charset="-128"/>
          <a:cs typeface="+mn-cs"/>
        </a:defRPr>
      </a:lvl4pPr>
      <a:lvl5pPr marL="2743131" indent="-304792" algn="l" defTabSz="609585" rtl="0" eaLnBrk="0" fontAlgn="base" hangingPunct="0">
        <a:spcBef>
          <a:spcPct val="20000"/>
        </a:spcBef>
        <a:spcAft>
          <a:spcPct val="0"/>
        </a:spcAft>
        <a:buFont typeface="Arial" panose="020B0604020202020204" pitchFamily="34" charset="0"/>
        <a:buChar char="»"/>
        <a:defRPr sz="2667" kern="1200">
          <a:solidFill>
            <a:schemeClr val="tx1"/>
          </a:solidFill>
          <a:latin typeface="+mn-lt"/>
          <a:ea typeface="ＭＳ Ｐゴシック" charset="-128"/>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5167"/>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endParaRPr lang="en-US" altLang="en-US"/>
          </a:p>
        </p:txBody>
      </p:sp>
      <p:sp>
        <p:nvSpPr>
          <p:cNvPr id="1027" name="Text Placeholder 2"/>
          <p:cNvSpPr>
            <a:spLocks noGrp="1"/>
          </p:cNvSpPr>
          <p:nvPr>
            <p:ph type="body" idx="1"/>
          </p:nvPr>
        </p:nvSpPr>
        <p:spPr bwMode="auto">
          <a:xfrm>
            <a:off x="609600" y="1600201"/>
            <a:ext cx="10972800" cy="4525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endParaRPr lang="en-US" altLang="en-US"/>
          </a:p>
        </p:txBody>
      </p:sp>
      <p:sp>
        <p:nvSpPr>
          <p:cNvPr id="4" name="Date Placeholder 3"/>
          <p:cNvSpPr>
            <a:spLocks noGrp="1"/>
          </p:cNvSpPr>
          <p:nvPr>
            <p:ph type="dt" sz="half" idx="2"/>
          </p:nvPr>
        </p:nvSpPr>
        <p:spPr>
          <a:xfrm>
            <a:off x="609600" y="6356351"/>
            <a:ext cx="2844800" cy="366183"/>
          </a:xfrm>
          <a:prstGeom prst="rect">
            <a:avLst/>
          </a:prstGeom>
        </p:spPr>
        <p:txBody>
          <a:bodyPr vert="horz" wrap="square" lIns="91440" tIns="45720" rIns="91440" bIns="45720" numCol="1" anchor="ctr" anchorCtr="0" compatLnSpc="1">
            <a:prstTxWarp prst="textNoShape">
              <a:avLst/>
            </a:prstTxWarp>
          </a:bodyPr>
          <a:lstStyle>
            <a:lvl1pPr eaLnBrk="1" hangingPunct="1">
              <a:defRPr sz="1600">
                <a:solidFill>
                  <a:srgbClr val="898989"/>
                </a:solidFill>
                <a:latin typeface="Calibri" charset="0"/>
                <a:ea typeface="ＭＳ Ｐゴシック" charset="-128"/>
              </a:defRPr>
            </a:lvl1pPr>
          </a:lstStyle>
          <a:p>
            <a:pPr defTabSz="609585" fontAlgn="base">
              <a:spcBef>
                <a:spcPct val="0"/>
              </a:spcBef>
              <a:spcAft>
                <a:spcPct val="0"/>
              </a:spcAft>
              <a:defRPr/>
            </a:pPr>
            <a:fld id="{ABD3AB43-7E8E-444D-8E6D-AC1F3937BF7D}" type="datetime1">
              <a:rPr lang="en-US" altLang="en-US" smtClean="0"/>
              <a:pPr defTabSz="609585" fontAlgn="base">
                <a:spcBef>
                  <a:spcPct val="0"/>
                </a:spcBef>
                <a:spcAft>
                  <a:spcPct val="0"/>
                </a:spcAft>
                <a:defRPr/>
              </a:pPr>
              <a:t>12/19/2019</a:t>
            </a:fld>
            <a:endParaRPr lang="en-US" altLang="en-US"/>
          </a:p>
        </p:txBody>
      </p:sp>
      <p:sp>
        <p:nvSpPr>
          <p:cNvPr id="5" name="Footer Placeholder 4"/>
          <p:cNvSpPr>
            <a:spLocks noGrp="1"/>
          </p:cNvSpPr>
          <p:nvPr>
            <p:ph type="ftr" sz="quarter" idx="3"/>
          </p:nvPr>
        </p:nvSpPr>
        <p:spPr>
          <a:xfrm>
            <a:off x="4165600" y="6356351"/>
            <a:ext cx="3860800" cy="366183"/>
          </a:xfrm>
          <a:prstGeom prst="rect">
            <a:avLst/>
          </a:prstGeom>
        </p:spPr>
        <p:txBody>
          <a:bodyPr vert="horz" lIns="91440" tIns="45720" rIns="91440" bIns="45720" rtlCol="0" anchor="ctr"/>
          <a:lstStyle>
            <a:lvl1pPr algn="ctr" eaLnBrk="1" fontAlgn="auto" hangingPunct="1">
              <a:spcBef>
                <a:spcPts val="0"/>
              </a:spcBef>
              <a:spcAft>
                <a:spcPts val="0"/>
              </a:spcAft>
              <a:defRPr sz="1600">
                <a:solidFill>
                  <a:schemeClr val="tx1">
                    <a:tint val="75000"/>
                  </a:schemeClr>
                </a:solidFill>
                <a:latin typeface="+mn-lt"/>
                <a:ea typeface="+mn-ea"/>
              </a:defRPr>
            </a:lvl1pPr>
          </a:lstStyle>
          <a:p>
            <a:pPr defTabSz="609585">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6183"/>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600">
                <a:solidFill>
                  <a:srgbClr val="898989"/>
                </a:solidFill>
                <a:latin typeface="Calibri" panose="020F0502020204030204" pitchFamily="34" charset="0"/>
              </a:defRPr>
            </a:lvl1pPr>
          </a:lstStyle>
          <a:p>
            <a:pPr defTabSz="609585" fontAlgn="base">
              <a:spcBef>
                <a:spcPct val="0"/>
              </a:spcBef>
              <a:spcAft>
                <a:spcPct val="0"/>
              </a:spcAft>
              <a:defRPr/>
            </a:pPr>
            <a:fld id="{2B468722-4DEE-478C-8C3A-F45204B8ECC2}" type="slidenum">
              <a:rPr lang="en-US" altLang="en-US" smtClean="0">
                <a:ea typeface="ＭＳ Ｐゴシック" panose="020B0600070205080204" pitchFamily="34" charset="-128"/>
              </a:rPr>
              <a:pPr defTabSz="609585" fontAlgn="base">
                <a:spcBef>
                  <a:spcPct val="0"/>
                </a:spcBef>
                <a:spcAft>
                  <a:spcPct val="0"/>
                </a:spcAft>
                <a:defRPr/>
              </a:pPr>
              <a:t>‹#›</a:t>
            </a:fld>
            <a:endParaRPr lang="en-US" altLang="en-US">
              <a:ea typeface="ＭＳ Ｐゴシック" panose="020B0600070205080204" pitchFamily="34" charset="-128"/>
            </a:endParaRPr>
          </a:p>
        </p:txBody>
      </p:sp>
    </p:spTree>
    <p:extLst>
      <p:ext uri="{BB962C8B-B14F-4D97-AF65-F5344CB8AC3E}">
        <p14:creationId xmlns:p14="http://schemas.microsoft.com/office/powerpoint/2010/main" val="1780315435"/>
      </p:ext>
    </p:extLst>
  </p:cSld>
  <p:clrMap bg1="lt1" tx1="dk1" bg2="lt2" tx2="dk2" accent1="accent1" accent2="accent2" accent3="accent3" accent4="accent4" accent5="accent5" accent6="accent6" hlink="hlink" folHlink="folHlink"/>
  <p:sldLayoutIdLst>
    <p:sldLayoutId id="2147483815" r:id="rId1"/>
  </p:sldLayoutIdLst>
  <p:txStyles>
    <p:titleStyle>
      <a:lvl1pPr algn="ctr" defTabSz="609585" rtl="0" eaLnBrk="0" fontAlgn="base" hangingPunct="0">
        <a:spcBef>
          <a:spcPct val="0"/>
        </a:spcBef>
        <a:spcAft>
          <a:spcPct val="0"/>
        </a:spcAft>
        <a:defRPr sz="5867" kern="1200">
          <a:solidFill>
            <a:schemeClr val="tx1"/>
          </a:solidFill>
          <a:latin typeface="+mj-lt"/>
          <a:ea typeface="ＭＳ Ｐゴシック" charset="-128"/>
          <a:cs typeface="+mj-cs"/>
        </a:defRPr>
      </a:lvl1pPr>
      <a:lvl2pPr algn="ctr" defTabSz="609585" rtl="0" eaLnBrk="0" fontAlgn="base" hangingPunct="0">
        <a:spcBef>
          <a:spcPct val="0"/>
        </a:spcBef>
        <a:spcAft>
          <a:spcPct val="0"/>
        </a:spcAft>
        <a:defRPr sz="5867">
          <a:solidFill>
            <a:schemeClr val="tx1"/>
          </a:solidFill>
          <a:latin typeface="Calibri" charset="0"/>
          <a:ea typeface="ＭＳ Ｐゴシック" charset="-128"/>
        </a:defRPr>
      </a:lvl2pPr>
      <a:lvl3pPr algn="ctr" defTabSz="609585" rtl="0" eaLnBrk="0" fontAlgn="base" hangingPunct="0">
        <a:spcBef>
          <a:spcPct val="0"/>
        </a:spcBef>
        <a:spcAft>
          <a:spcPct val="0"/>
        </a:spcAft>
        <a:defRPr sz="5867">
          <a:solidFill>
            <a:schemeClr val="tx1"/>
          </a:solidFill>
          <a:latin typeface="Calibri" charset="0"/>
          <a:ea typeface="ＭＳ Ｐゴシック" charset="-128"/>
        </a:defRPr>
      </a:lvl3pPr>
      <a:lvl4pPr algn="ctr" defTabSz="609585" rtl="0" eaLnBrk="0" fontAlgn="base" hangingPunct="0">
        <a:spcBef>
          <a:spcPct val="0"/>
        </a:spcBef>
        <a:spcAft>
          <a:spcPct val="0"/>
        </a:spcAft>
        <a:defRPr sz="5867">
          <a:solidFill>
            <a:schemeClr val="tx1"/>
          </a:solidFill>
          <a:latin typeface="Calibri" charset="0"/>
          <a:ea typeface="ＭＳ Ｐゴシック" charset="-128"/>
        </a:defRPr>
      </a:lvl4pPr>
      <a:lvl5pPr algn="ctr" defTabSz="609585" rtl="0" eaLnBrk="0" fontAlgn="base" hangingPunct="0">
        <a:spcBef>
          <a:spcPct val="0"/>
        </a:spcBef>
        <a:spcAft>
          <a:spcPct val="0"/>
        </a:spcAft>
        <a:defRPr sz="5867">
          <a:solidFill>
            <a:schemeClr val="tx1"/>
          </a:solidFill>
          <a:latin typeface="Calibri" charset="0"/>
          <a:ea typeface="ＭＳ Ｐゴシック" charset="-128"/>
        </a:defRPr>
      </a:lvl5pPr>
      <a:lvl6pPr marL="609585" algn="ctr" defTabSz="609585" rtl="0" fontAlgn="base">
        <a:spcBef>
          <a:spcPct val="0"/>
        </a:spcBef>
        <a:spcAft>
          <a:spcPct val="0"/>
        </a:spcAft>
        <a:defRPr sz="5867">
          <a:solidFill>
            <a:schemeClr val="tx1"/>
          </a:solidFill>
          <a:latin typeface="Calibri" charset="0"/>
          <a:ea typeface="ＭＳ Ｐゴシック" charset="-128"/>
        </a:defRPr>
      </a:lvl6pPr>
      <a:lvl7pPr marL="1219170" algn="ctr" defTabSz="609585" rtl="0" fontAlgn="base">
        <a:spcBef>
          <a:spcPct val="0"/>
        </a:spcBef>
        <a:spcAft>
          <a:spcPct val="0"/>
        </a:spcAft>
        <a:defRPr sz="5867">
          <a:solidFill>
            <a:schemeClr val="tx1"/>
          </a:solidFill>
          <a:latin typeface="Calibri" charset="0"/>
          <a:ea typeface="ＭＳ Ｐゴシック" charset="-128"/>
        </a:defRPr>
      </a:lvl7pPr>
      <a:lvl8pPr marL="1828754" algn="ctr" defTabSz="609585" rtl="0" fontAlgn="base">
        <a:spcBef>
          <a:spcPct val="0"/>
        </a:spcBef>
        <a:spcAft>
          <a:spcPct val="0"/>
        </a:spcAft>
        <a:defRPr sz="5867">
          <a:solidFill>
            <a:schemeClr val="tx1"/>
          </a:solidFill>
          <a:latin typeface="Calibri" charset="0"/>
          <a:ea typeface="ＭＳ Ｐゴシック" charset="-128"/>
        </a:defRPr>
      </a:lvl8pPr>
      <a:lvl9pPr marL="2438339" algn="ctr" defTabSz="609585" rtl="0" fontAlgn="base">
        <a:spcBef>
          <a:spcPct val="0"/>
        </a:spcBef>
        <a:spcAft>
          <a:spcPct val="0"/>
        </a:spcAft>
        <a:defRPr sz="5867">
          <a:solidFill>
            <a:schemeClr val="tx1"/>
          </a:solidFill>
          <a:latin typeface="Calibri" charset="0"/>
          <a:ea typeface="ＭＳ Ｐゴシック" charset="-128"/>
        </a:defRPr>
      </a:lvl9pPr>
    </p:titleStyle>
    <p:bodyStyle>
      <a:lvl1pPr marL="457189" indent="-457189" algn="l" defTabSz="609585" rtl="0" eaLnBrk="0" fontAlgn="base" hangingPunct="0">
        <a:spcBef>
          <a:spcPct val="20000"/>
        </a:spcBef>
        <a:spcAft>
          <a:spcPct val="0"/>
        </a:spcAft>
        <a:buFont typeface="Arial" panose="020B0604020202020204" pitchFamily="34" charset="0"/>
        <a:buChar char="•"/>
        <a:defRPr sz="4267" kern="1200">
          <a:solidFill>
            <a:schemeClr val="tx1"/>
          </a:solidFill>
          <a:latin typeface="+mn-lt"/>
          <a:ea typeface="ＭＳ Ｐゴシック" charset="-128"/>
          <a:cs typeface="+mn-cs"/>
        </a:defRPr>
      </a:lvl1pPr>
      <a:lvl2pPr marL="990575" indent="-380990" algn="l" defTabSz="609585" rtl="0" eaLnBrk="0" fontAlgn="base" hangingPunct="0">
        <a:spcBef>
          <a:spcPct val="20000"/>
        </a:spcBef>
        <a:spcAft>
          <a:spcPct val="0"/>
        </a:spcAft>
        <a:buFont typeface="Arial" panose="020B0604020202020204" pitchFamily="34" charset="0"/>
        <a:buChar char="–"/>
        <a:defRPr sz="3733" kern="1200">
          <a:solidFill>
            <a:schemeClr val="tx1"/>
          </a:solidFill>
          <a:latin typeface="+mn-lt"/>
          <a:ea typeface="ＭＳ Ｐゴシック" charset="-128"/>
          <a:cs typeface="+mn-cs"/>
        </a:defRPr>
      </a:lvl2pPr>
      <a:lvl3pPr marL="1523962" indent="-304792" algn="l" defTabSz="609585"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charset="-128"/>
          <a:cs typeface="+mn-cs"/>
        </a:defRPr>
      </a:lvl3pPr>
      <a:lvl4pPr marL="2133547" indent="-304792" algn="l" defTabSz="609585" rtl="0" eaLnBrk="0" fontAlgn="base" hangingPunct="0">
        <a:spcBef>
          <a:spcPct val="20000"/>
        </a:spcBef>
        <a:spcAft>
          <a:spcPct val="0"/>
        </a:spcAft>
        <a:buFont typeface="Arial" panose="020B0604020202020204" pitchFamily="34" charset="0"/>
        <a:buChar char="–"/>
        <a:defRPr sz="2667" kern="1200">
          <a:solidFill>
            <a:schemeClr val="tx1"/>
          </a:solidFill>
          <a:latin typeface="+mn-lt"/>
          <a:ea typeface="ＭＳ Ｐゴシック" charset="-128"/>
          <a:cs typeface="+mn-cs"/>
        </a:defRPr>
      </a:lvl4pPr>
      <a:lvl5pPr marL="2743131" indent="-304792" algn="l" defTabSz="609585" rtl="0" eaLnBrk="0" fontAlgn="base" hangingPunct="0">
        <a:spcBef>
          <a:spcPct val="20000"/>
        </a:spcBef>
        <a:spcAft>
          <a:spcPct val="0"/>
        </a:spcAft>
        <a:buFont typeface="Arial" panose="020B0604020202020204" pitchFamily="34" charset="0"/>
        <a:buChar char="»"/>
        <a:defRPr sz="2667" kern="1200">
          <a:solidFill>
            <a:schemeClr val="tx1"/>
          </a:solidFill>
          <a:latin typeface="+mn-lt"/>
          <a:ea typeface="ＭＳ Ｐゴシック" charset="-128"/>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5167"/>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endParaRPr lang="en-US" altLang="en-US"/>
          </a:p>
        </p:txBody>
      </p:sp>
      <p:sp>
        <p:nvSpPr>
          <p:cNvPr id="1027" name="Text Placeholder 2"/>
          <p:cNvSpPr>
            <a:spLocks noGrp="1"/>
          </p:cNvSpPr>
          <p:nvPr>
            <p:ph type="body" idx="1"/>
          </p:nvPr>
        </p:nvSpPr>
        <p:spPr bwMode="auto">
          <a:xfrm>
            <a:off x="609600" y="1600201"/>
            <a:ext cx="10972800" cy="4525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endParaRPr lang="en-US" altLang="en-US"/>
          </a:p>
        </p:txBody>
      </p:sp>
      <p:sp>
        <p:nvSpPr>
          <p:cNvPr id="4" name="Date Placeholder 3"/>
          <p:cNvSpPr>
            <a:spLocks noGrp="1"/>
          </p:cNvSpPr>
          <p:nvPr>
            <p:ph type="dt" sz="half" idx="2"/>
          </p:nvPr>
        </p:nvSpPr>
        <p:spPr>
          <a:xfrm>
            <a:off x="609600" y="6356351"/>
            <a:ext cx="2844800" cy="366183"/>
          </a:xfrm>
          <a:prstGeom prst="rect">
            <a:avLst/>
          </a:prstGeom>
        </p:spPr>
        <p:txBody>
          <a:bodyPr vert="horz" wrap="square" lIns="91440" tIns="45720" rIns="91440" bIns="45720" numCol="1" anchor="ctr" anchorCtr="0" compatLnSpc="1">
            <a:prstTxWarp prst="textNoShape">
              <a:avLst/>
            </a:prstTxWarp>
          </a:bodyPr>
          <a:lstStyle>
            <a:lvl1pPr eaLnBrk="1" hangingPunct="1">
              <a:defRPr sz="1600">
                <a:solidFill>
                  <a:srgbClr val="898989"/>
                </a:solidFill>
                <a:latin typeface="Calibri" charset="0"/>
                <a:ea typeface="ＭＳ Ｐゴシック" charset="-128"/>
              </a:defRPr>
            </a:lvl1pPr>
          </a:lstStyle>
          <a:p>
            <a:pPr defTabSz="609585" fontAlgn="base">
              <a:spcBef>
                <a:spcPct val="0"/>
              </a:spcBef>
              <a:spcAft>
                <a:spcPct val="0"/>
              </a:spcAft>
              <a:defRPr/>
            </a:pPr>
            <a:fld id="{ABD3AB43-7E8E-444D-8E6D-AC1F3937BF7D}" type="datetime1">
              <a:rPr lang="en-US" altLang="en-US" smtClean="0"/>
              <a:pPr defTabSz="609585" fontAlgn="base">
                <a:spcBef>
                  <a:spcPct val="0"/>
                </a:spcBef>
                <a:spcAft>
                  <a:spcPct val="0"/>
                </a:spcAft>
                <a:defRPr/>
              </a:pPr>
              <a:t>12/19/2019</a:t>
            </a:fld>
            <a:endParaRPr lang="en-US" altLang="en-US"/>
          </a:p>
        </p:txBody>
      </p:sp>
      <p:sp>
        <p:nvSpPr>
          <p:cNvPr id="5" name="Footer Placeholder 4"/>
          <p:cNvSpPr>
            <a:spLocks noGrp="1"/>
          </p:cNvSpPr>
          <p:nvPr>
            <p:ph type="ftr" sz="quarter" idx="3"/>
          </p:nvPr>
        </p:nvSpPr>
        <p:spPr>
          <a:xfrm>
            <a:off x="4165600" y="6356351"/>
            <a:ext cx="3860800" cy="366183"/>
          </a:xfrm>
          <a:prstGeom prst="rect">
            <a:avLst/>
          </a:prstGeom>
        </p:spPr>
        <p:txBody>
          <a:bodyPr vert="horz" lIns="91440" tIns="45720" rIns="91440" bIns="45720" rtlCol="0" anchor="ctr"/>
          <a:lstStyle>
            <a:lvl1pPr algn="ctr" eaLnBrk="1" fontAlgn="auto" hangingPunct="1">
              <a:spcBef>
                <a:spcPts val="0"/>
              </a:spcBef>
              <a:spcAft>
                <a:spcPts val="0"/>
              </a:spcAft>
              <a:defRPr sz="1600">
                <a:solidFill>
                  <a:schemeClr val="tx1">
                    <a:tint val="75000"/>
                  </a:schemeClr>
                </a:solidFill>
                <a:latin typeface="+mn-lt"/>
                <a:ea typeface="+mn-ea"/>
              </a:defRPr>
            </a:lvl1pPr>
          </a:lstStyle>
          <a:p>
            <a:pPr defTabSz="609585">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6183"/>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600">
                <a:solidFill>
                  <a:srgbClr val="898989"/>
                </a:solidFill>
                <a:latin typeface="Calibri" panose="020F0502020204030204" pitchFamily="34" charset="0"/>
              </a:defRPr>
            </a:lvl1pPr>
          </a:lstStyle>
          <a:p>
            <a:pPr defTabSz="609585" fontAlgn="base">
              <a:spcBef>
                <a:spcPct val="0"/>
              </a:spcBef>
              <a:spcAft>
                <a:spcPct val="0"/>
              </a:spcAft>
              <a:defRPr/>
            </a:pPr>
            <a:fld id="{2B468722-4DEE-478C-8C3A-F45204B8ECC2}" type="slidenum">
              <a:rPr lang="en-US" altLang="en-US" smtClean="0">
                <a:ea typeface="ＭＳ Ｐゴシック" panose="020B0600070205080204" pitchFamily="34" charset="-128"/>
              </a:rPr>
              <a:pPr defTabSz="609585" fontAlgn="base">
                <a:spcBef>
                  <a:spcPct val="0"/>
                </a:spcBef>
                <a:spcAft>
                  <a:spcPct val="0"/>
                </a:spcAft>
                <a:defRPr/>
              </a:pPr>
              <a:t>‹#›</a:t>
            </a:fld>
            <a:endParaRPr lang="en-US" altLang="en-US">
              <a:ea typeface="ＭＳ Ｐゴシック" panose="020B0600070205080204" pitchFamily="34" charset="-128"/>
            </a:endParaRPr>
          </a:p>
        </p:txBody>
      </p:sp>
    </p:spTree>
    <p:extLst>
      <p:ext uri="{BB962C8B-B14F-4D97-AF65-F5344CB8AC3E}">
        <p14:creationId xmlns:p14="http://schemas.microsoft.com/office/powerpoint/2010/main" val="3884173181"/>
      </p:ext>
    </p:extLst>
  </p:cSld>
  <p:clrMap bg1="lt1" tx1="dk1" bg2="lt2" tx2="dk2" accent1="accent1" accent2="accent2" accent3="accent3" accent4="accent4" accent5="accent5" accent6="accent6" hlink="hlink" folHlink="folHlink"/>
  <p:sldLayoutIdLst>
    <p:sldLayoutId id="2147483817" r:id="rId1"/>
  </p:sldLayoutIdLst>
  <p:txStyles>
    <p:titleStyle>
      <a:lvl1pPr algn="ctr" defTabSz="609585" rtl="0" eaLnBrk="0" fontAlgn="base" hangingPunct="0">
        <a:spcBef>
          <a:spcPct val="0"/>
        </a:spcBef>
        <a:spcAft>
          <a:spcPct val="0"/>
        </a:spcAft>
        <a:defRPr sz="5867" kern="1200">
          <a:solidFill>
            <a:schemeClr val="tx1"/>
          </a:solidFill>
          <a:latin typeface="+mj-lt"/>
          <a:ea typeface="ＭＳ Ｐゴシック" charset="-128"/>
          <a:cs typeface="+mj-cs"/>
        </a:defRPr>
      </a:lvl1pPr>
      <a:lvl2pPr algn="ctr" defTabSz="609585" rtl="0" eaLnBrk="0" fontAlgn="base" hangingPunct="0">
        <a:spcBef>
          <a:spcPct val="0"/>
        </a:spcBef>
        <a:spcAft>
          <a:spcPct val="0"/>
        </a:spcAft>
        <a:defRPr sz="5867">
          <a:solidFill>
            <a:schemeClr val="tx1"/>
          </a:solidFill>
          <a:latin typeface="Calibri" charset="0"/>
          <a:ea typeface="ＭＳ Ｐゴシック" charset="-128"/>
        </a:defRPr>
      </a:lvl2pPr>
      <a:lvl3pPr algn="ctr" defTabSz="609585" rtl="0" eaLnBrk="0" fontAlgn="base" hangingPunct="0">
        <a:spcBef>
          <a:spcPct val="0"/>
        </a:spcBef>
        <a:spcAft>
          <a:spcPct val="0"/>
        </a:spcAft>
        <a:defRPr sz="5867">
          <a:solidFill>
            <a:schemeClr val="tx1"/>
          </a:solidFill>
          <a:latin typeface="Calibri" charset="0"/>
          <a:ea typeface="ＭＳ Ｐゴシック" charset="-128"/>
        </a:defRPr>
      </a:lvl3pPr>
      <a:lvl4pPr algn="ctr" defTabSz="609585" rtl="0" eaLnBrk="0" fontAlgn="base" hangingPunct="0">
        <a:spcBef>
          <a:spcPct val="0"/>
        </a:spcBef>
        <a:spcAft>
          <a:spcPct val="0"/>
        </a:spcAft>
        <a:defRPr sz="5867">
          <a:solidFill>
            <a:schemeClr val="tx1"/>
          </a:solidFill>
          <a:latin typeface="Calibri" charset="0"/>
          <a:ea typeface="ＭＳ Ｐゴシック" charset="-128"/>
        </a:defRPr>
      </a:lvl4pPr>
      <a:lvl5pPr algn="ctr" defTabSz="609585" rtl="0" eaLnBrk="0" fontAlgn="base" hangingPunct="0">
        <a:spcBef>
          <a:spcPct val="0"/>
        </a:spcBef>
        <a:spcAft>
          <a:spcPct val="0"/>
        </a:spcAft>
        <a:defRPr sz="5867">
          <a:solidFill>
            <a:schemeClr val="tx1"/>
          </a:solidFill>
          <a:latin typeface="Calibri" charset="0"/>
          <a:ea typeface="ＭＳ Ｐゴシック" charset="-128"/>
        </a:defRPr>
      </a:lvl5pPr>
      <a:lvl6pPr marL="609585" algn="ctr" defTabSz="609585" rtl="0" fontAlgn="base">
        <a:spcBef>
          <a:spcPct val="0"/>
        </a:spcBef>
        <a:spcAft>
          <a:spcPct val="0"/>
        </a:spcAft>
        <a:defRPr sz="5867">
          <a:solidFill>
            <a:schemeClr val="tx1"/>
          </a:solidFill>
          <a:latin typeface="Calibri" charset="0"/>
          <a:ea typeface="ＭＳ Ｐゴシック" charset="-128"/>
        </a:defRPr>
      </a:lvl6pPr>
      <a:lvl7pPr marL="1219170" algn="ctr" defTabSz="609585" rtl="0" fontAlgn="base">
        <a:spcBef>
          <a:spcPct val="0"/>
        </a:spcBef>
        <a:spcAft>
          <a:spcPct val="0"/>
        </a:spcAft>
        <a:defRPr sz="5867">
          <a:solidFill>
            <a:schemeClr val="tx1"/>
          </a:solidFill>
          <a:latin typeface="Calibri" charset="0"/>
          <a:ea typeface="ＭＳ Ｐゴシック" charset="-128"/>
        </a:defRPr>
      </a:lvl7pPr>
      <a:lvl8pPr marL="1828754" algn="ctr" defTabSz="609585" rtl="0" fontAlgn="base">
        <a:spcBef>
          <a:spcPct val="0"/>
        </a:spcBef>
        <a:spcAft>
          <a:spcPct val="0"/>
        </a:spcAft>
        <a:defRPr sz="5867">
          <a:solidFill>
            <a:schemeClr val="tx1"/>
          </a:solidFill>
          <a:latin typeface="Calibri" charset="0"/>
          <a:ea typeface="ＭＳ Ｐゴシック" charset="-128"/>
        </a:defRPr>
      </a:lvl8pPr>
      <a:lvl9pPr marL="2438339" algn="ctr" defTabSz="609585" rtl="0" fontAlgn="base">
        <a:spcBef>
          <a:spcPct val="0"/>
        </a:spcBef>
        <a:spcAft>
          <a:spcPct val="0"/>
        </a:spcAft>
        <a:defRPr sz="5867">
          <a:solidFill>
            <a:schemeClr val="tx1"/>
          </a:solidFill>
          <a:latin typeface="Calibri" charset="0"/>
          <a:ea typeface="ＭＳ Ｐゴシック" charset="-128"/>
        </a:defRPr>
      </a:lvl9pPr>
    </p:titleStyle>
    <p:bodyStyle>
      <a:lvl1pPr marL="457189" indent="-457189" algn="l" defTabSz="609585" rtl="0" eaLnBrk="0" fontAlgn="base" hangingPunct="0">
        <a:spcBef>
          <a:spcPct val="20000"/>
        </a:spcBef>
        <a:spcAft>
          <a:spcPct val="0"/>
        </a:spcAft>
        <a:buFont typeface="Arial" panose="020B0604020202020204" pitchFamily="34" charset="0"/>
        <a:buChar char="•"/>
        <a:defRPr sz="4267" kern="1200">
          <a:solidFill>
            <a:schemeClr val="tx1"/>
          </a:solidFill>
          <a:latin typeface="+mn-lt"/>
          <a:ea typeface="ＭＳ Ｐゴシック" charset="-128"/>
          <a:cs typeface="+mn-cs"/>
        </a:defRPr>
      </a:lvl1pPr>
      <a:lvl2pPr marL="990575" indent="-380990" algn="l" defTabSz="609585" rtl="0" eaLnBrk="0" fontAlgn="base" hangingPunct="0">
        <a:spcBef>
          <a:spcPct val="20000"/>
        </a:spcBef>
        <a:spcAft>
          <a:spcPct val="0"/>
        </a:spcAft>
        <a:buFont typeface="Arial" panose="020B0604020202020204" pitchFamily="34" charset="0"/>
        <a:buChar char="–"/>
        <a:defRPr sz="3733" kern="1200">
          <a:solidFill>
            <a:schemeClr val="tx1"/>
          </a:solidFill>
          <a:latin typeface="+mn-lt"/>
          <a:ea typeface="ＭＳ Ｐゴシック" charset="-128"/>
          <a:cs typeface="+mn-cs"/>
        </a:defRPr>
      </a:lvl2pPr>
      <a:lvl3pPr marL="1523962" indent="-304792" algn="l" defTabSz="609585"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charset="-128"/>
          <a:cs typeface="+mn-cs"/>
        </a:defRPr>
      </a:lvl3pPr>
      <a:lvl4pPr marL="2133547" indent="-304792" algn="l" defTabSz="609585" rtl="0" eaLnBrk="0" fontAlgn="base" hangingPunct="0">
        <a:spcBef>
          <a:spcPct val="20000"/>
        </a:spcBef>
        <a:spcAft>
          <a:spcPct val="0"/>
        </a:spcAft>
        <a:buFont typeface="Arial" panose="020B0604020202020204" pitchFamily="34" charset="0"/>
        <a:buChar char="–"/>
        <a:defRPr sz="2667" kern="1200">
          <a:solidFill>
            <a:schemeClr val="tx1"/>
          </a:solidFill>
          <a:latin typeface="+mn-lt"/>
          <a:ea typeface="ＭＳ Ｐゴシック" charset="-128"/>
          <a:cs typeface="+mn-cs"/>
        </a:defRPr>
      </a:lvl4pPr>
      <a:lvl5pPr marL="2743131" indent="-304792" algn="l" defTabSz="609585" rtl="0" eaLnBrk="0" fontAlgn="base" hangingPunct="0">
        <a:spcBef>
          <a:spcPct val="20000"/>
        </a:spcBef>
        <a:spcAft>
          <a:spcPct val="0"/>
        </a:spcAft>
        <a:buFont typeface="Arial" panose="020B0604020202020204" pitchFamily="34" charset="0"/>
        <a:buChar char="»"/>
        <a:defRPr sz="2667" kern="1200">
          <a:solidFill>
            <a:schemeClr val="tx1"/>
          </a:solidFill>
          <a:latin typeface="+mn-lt"/>
          <a:ea typeface="ＭＳ Ｐゴシック" charset="-128"/>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5167"/>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endParaRPr lang="en-US" altLang="en-US"/>
          </a:p>
        </p:txBody>
      </p:sp>
      <p:sp>
        <p:nvSpPr>
          <p:cNvPr id="1027" name="Text Placeholder 2"/>
          <p:cNvSpPr>
            <a:spLocks noGrp="1"/>
          </p:cNvSpPr>
          <p:nvPr>
            <p:ph type="body" idx="1"/>
          </p:nvPr>
        </p:nvSpPr>
        <p:spPr bwMode="auto">
          <a:xfrm>
            <a:off x="609600" y="1600201"/>
            <a:ext cx="10972800" cy="4525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endParaRPr lang="en-US" altLang="en-US"/>
          </a:p>
        </p:txBody>
      </p:sp>
      <p:sp>
        <p:nvSpPr>
          <p:cNvPr id="4" name="Date Placeholder 3"/>
          <p:cNvSpPr>
            <a:spLocks noGrp="1"/>
          </p:cNvSpPr>
          <p:nvPr>
            <p:ph type="dt" sz="half" idx="2"/>
          </p:nvPr>
        </p:nvSpPr>
        <p:spPr>
          <a:xfrm>
            <a:off x="609600" y="6356351"/>
            <a:ext cx="2844800" cy="366183"/>
          </a:xfrm>
          <a:prstGeom prst="rect">
            <a:avLst/>
          </a:prstGeom>
        </p:spPr>
        <p:txBody>
          <a:bodyPr vert="horz" wrap="square" lIns="91440" tIns="45720" rIns="91440" bIns="45720" numCol="1" anchor="ctr" anchorCtr="0" compatLnSpc="1">
            <a:prstTxWarp prst="textNoShape">
              <a:avLst/>
            </a:prstTxWarp>
          </a:bodyPr>
          <a:lstStyle>
            <a:lvl1pPr eaLnBrk="1" hangingPunct="1">
              <a:defRPr sz="1600">
                <a:solidFill>
                  <a:srgbClr val="898989"/>
                </a:solidFill>
                <a:latin typeface="Calibri" charset="0"/>
                <a:ea typeface="ＭＳ Ｐゴシック" charset="-128"/>
              </a:defRPr>
            </a:lvl1pPr>
          </a:lstStyle>
          <a:p>
            <a:pPr defTabSz="609585" fontAlgn="base">
              <a:spcBef>
                <a:spcPct val="0"/>
              </a:spcBef>
              <a:spcAft>
                <a:spcPct val="0"/>
              </a:spcAft>
              <a:defRPr/>
            </a:pPr>
            <a:fld id="{ABD3AB43-7E8E-444D-8E6D-AC1F3937BF7D}" type="datetime1">
              <a:rPr lang="en-US" altLang="en-US" smtClean="0"/>
              <a:pPr defTabSz="609585" fontAlgn="base">
                <a:spcBef>
                  <a:spcPct val="0"/>
                </a:spcBef>
                <a:spcAft>
                  <a:spcPct val="0"/>
                </a:spcAft>
                <a:defRPr/>
              </a:pPr>
              <a:t>12/19/2019</a:t>
            </a:fld>
            <a:endParaRPr lang="en-US" altLang="en-US"/>
          </a:p>
        </p:txBody>
      </p:sp>
      <p:sp>
        <p:nvSpPr>
          <p:cNvPr id="5" name="Footer Placeholder 4"/>
          <p:cNvSpPr>
            <a:spLocks noGrp="1"/>
          </p:cNvSpPr>
          <p:nvPr>
            <p:ph type="ftr" sz="quarter" idx="3"/>
          </p:nvPr>
        </p:nvSpPr>
        <p:spPr>
          <a:xfrm>
            <a:off x="4165600" y="6356351"/>
            <a:ext cx="3860800" cy="366183"/>
          </a:xfrm>
          <a:prstGeom prst="rect">
            <a:avLst/>
          </a:prstGeom>
        </p:spPr>
        <p:txBody>
          <a:bodyPr vert="horz" lIns="91440" tIns="45720" rIns="91440" bIns="45720" rtlCol="0" anchor="ctr"/>
          <a:lstStyle>
            <a:lvl1pPr algn="ctr" eaLnBrk="1" fontAlgn="auto" hangingPunct="1">
              <a:spcBef>
                <a:spcPts val="0"/>
              </a:spcBef>
              <a:spcAft>
                <a:spcPts val="0"/>
              </a:spcAft>
              <a:defRPr sz="1600">
                <a:solidFill>
                  <a:schemeClr val="tx1">
                    <a:tint val="75000"/>
                  </a:schemeClr>
                </a:solidFill>
                <a:latin typeface="+mn-lt"/>
                <a:ea typeface="+mn-ea"/>
              </a:defRPr>
            </a:lvl1pPr>
          </a:lstStyle>
          <a:p>
            <a:pPr defTabSz="609585">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6183"/>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600">
                <a:solidFill>
                  <a:srgbClr val="898989"/>
                </a:solidFill>
                <a:latin typeface="Calibri" panose="020F0502020204030204" pitchFamily="34" charset="0"/>
              </a:defRPr>
            </a:lvl1pPr>
          </a:lstStyle>
          <a:p>
            <a:pPr defTabSz="609585" fontAlgn="base">
              <a:spcBef>
                <a:spcPct val="0"/>
              </a:spcBef>
              <a:spcAft>
                <a:spcPct val="0"/>
              </a:spcAft>
              <a:defRPr/>
            </a:pPr>
            <a:fld id="{2B468722-4DEE-478C-8C3A-F45204B8ECC2}" type="slidenum">
              <a:rPr lang="en-US" altLang="en-US" smtClean="0">
                <a:ea typeface="ＭＳ Ｐゴシック" panose="020B0600070205080204" pitchFamily="34" charset="-128"/>
              </a:rPr>
              <a:pPr defTabSz="609585" fontAlgn="base">
                <a:spcBef>
                  <a:spcPct val="0"/>
                </a:spcBef>
                <a:spcAft>
                  <a:spcPct val="0"/>
                </a:spcAft>
                <a:defRPr/>
              </a:pPr>
              <a:t>‹#›</a:t>
            </a:fld>
            <a:endParaRPr lang="en-US" altLang="en-US">
              <a:ea typeface="ＭＳ Ｐゴシック" panose="020B0600070205080204" pitchFamily="34" charset="-128"/>
            </a:endParaRPr>
          </a:p>
        </p:txBody>
      </p:sp>
    </p:spTree>
    <p:extLst>
      <p:ext uri="{BB962C8B-B14F-4D97-AF65-F5344CB8AC3E}">
        <p14:creationId xmlns:p14="http://schemas.microsoft.com/office/powerpoint/2010/main" val="3554937246"/>
      </p:ext>
    </p:extLst>
  </p:cSld>
  <p:clrMap bg1="lt1" tx1="dk1" bg2="lt2" tx2="dk2" accent1="accent1" accent2="accent2" accent3="accent3" accent4="accent4" accent5="accent5" accent6="accent6" hlink="hlink" folHlink="folHlink"/>
  <p:sldLayoutIdLst>
    <p:sldLayoutId id="2147483819" r:id="rId1"/>
  </p:sldLayoutIdLst>
  <p:txStyles>
    <p:titleStyle>
      <a:lvl1pPr algn="ctr" defTabSz="609585" rtl="0" eaLnBrk="0" fontAlgn="base" hangingPunct="0">
        <a:spcBef>
          <a:spcPct val="0"/>
        </a:spcBef>
        <a:spcAft>
          <a:spcPct val="0"/>
        </a:spcAft>
        <a:defRPr sz="5867" kern="1200">
          <a:solidFill>
            <a:schemeClr val="tx1"/>
          </a:solidFill>
          <a:latin typeface="+mj-lt"/>
          <a:ea typeface="ＭＳ Ｐゴシック" charset="-128"/>
          <a:cs typeface="+mj-cs"/>
        </a:defRPr>
      </a:lvl1pPr>
      <a:lvl2pPr algn="ctr" defTabSz="609585" rtl="0" eaLnBrk="0" fontAlgn="base" hangingPunct="0">
        <a:spcBef>
          <a:spcPct val="0"/>
        </a:spcBef>
        <a:spcAft>
          <a:spcPct val="0"/>
        </a:spcAft>
        <a:defRPr sz="5867">
          <a:solidFill>
            <a:schemeClr val="tx1"/>
          </a:solidFill>
          <a:latin typeface="Calibri" charset="0"/>
          <a:ea typeface="ＭＳ Ｐゴシック" charset="-128"/>
        </a:defRPr>
      </a:lvl2pPr>
      <a:lvl3pPr algn="ctr" defTabSz="609585" rtl="0" eaLnBrk="0" fontAlgn="base" hangingPunct="0">
        <a:spcBef>
          <a:spcPct val="0"/>
        </a:spcBef>
        <a:spcAft>
          <a:spcPct val="0"/>
        </a:spcAft>
        <a:defRPr sz="5867">
          <a:solidFill>
            <a:schemeClr val="tx1"/>
          </a:solidFill>
          <a:latin typeface="Calibri" charset="0"/>
          <a:ea typeface="ＭＳ Ｐゴシック" charset="-128"/>
        </a:defRPr>
      </a:lvl3pPr>
      <a:lvl4pPr algn="ctr" defTabSz="609585" rtl="0" eaLnBrk="0" fontAlgn="base" hangingPunct="0">
        <a:spcBef>
          <a:spcPct val="0"/>
        </a:spcBef>
        <a:spcAft>
          <a:spcPct val="0"/>
        </a:spcAft>
        <a:defRPr sz="5867">
          <a:solidFill>
            <a:schemeClr val="tx1"/>
          </a:solidFill>
          <a:latin typeface="Calibri" charset="0"/>
          <a:ea typeface="ＭＳ Ｐゴシック" charset="-128"/>
        </a:defRPr>
      </a:lvl4pPr>
      <a:lvl5pPr algn="ctr" defTabSz="609585" rtl="0" eaLnBrk="0" fontAlgn="base" hangingPunct="0">
        <a:spcBef>
          <a:spcPct val="0"/>
        </a:spcBef>
        <a:spcAft>
          <a:spcPct val="0"/>
        </a:spcAft>
        <a:defRPr sz="5867">
          <a:solidFill>
            <a:schemeClr val="tx1"/>
          </a:solidFill>
          <a:latin typeface="Calibri" charset="0"/>
          <a:ea typeface="ＭＳ Ｐゴシック" charset="-128"/>
        </a:defRPr>
      </a:lvl5pPr>
      <a:lvl6pPr marL="609585" algn="ctr" defTabSz="609585" rtl="0" fontAlgn="base">
        <a:spcBef>
          <a:spcPct val="0"/>
        </a:spcBef>
        <a:spcAft>
          <a:spcPct val="0"/>
        </a:spcAft>
        <a:defRPr sz="5867">
          <a:solidFill>
            <a:schemeClr val="tx1"/>
          </a:solidFill>
          <a:latin typeface="Calibri" charset="0"/>
          <a:ea typeface="ＭＳ Ｐゴシック" charset="-128"/>
        </a:defRPr>
      </a:lvl6pPr>
      <a:lvl7pPr marL="1219170" algn="ctr" defTabSz="609585" rtl="0" fontAlgn="base">
        <a:spcBef>
          <a:spcPct val="0"/>
        </a:spcBef>
        <a:spcAft>
          <a:spcPct val="0"/>
        </a:spcAft>
        <a:defRPr sz="5867">
          <a:solidFill>
            <a:schemeClr val="tx1"/>
          </a:solidFill>
          <a:latin typeface="Calibri" charset="0"/>
          <a:ea typeface="ＭＳ Ｐゴシック" charset="-128"/>
        </a:defRPr>
      </a:lvl7pPr>
      <a:lvl8pPr marL="1828754" algn="ctr" defTabSz="609585" rtl="0" fontAlgn="base">
        <a:spcBef>
          <a:spcPct val="0"/>
        </a:spcBef>
        <a:spcAft>
          <a:spcPct val="0"/>
        </a:spcAft>
        <a:defRPr sz="5867">
          <a:solidFill>
            <a:schemeClr val="tx1"/>
          </a:solidFill>
          <a:latin typeface="Calibri" charset="0"/>
          <a:ea typeface="ＭＳ Ｐゴシック" charset="-128"/>
        </a:defRPr>
      </a:lvl8pPr>
      <a:lvl9pPr marL="2438339" algn="ctr" defTabSz="609585" rtl="0" fontAlgn="base">
        <a:spcBef>
          <a:spcPct val="0"/>
        </a:spcBef>
        <a:spcAft>
          <a:spcPct val="0"/>
        </a:spcAft>
        <a:defRPr sz="5867">
          <a:solidFill>
            <a:schemeClr val="tx1"/>
          </a:solidFill>
          <a:latin typeface="Calibri" charset="0"/>
          <a:ea typeface="ＭＳ Ｐゴシック" charset="-128"/>
        </a:defRPr>
      </a:lvl9pPr>
    </p:titleStyle>
    <p:bodyStyle>
      <a:lvl1pPr marL="457189" indent="-457189" algn="l" defTabSz="609585" rtl="0" eaLnBrk="0" fontAlgn="base" hangingPunct="0">
        <a:spcBef>
          <a:spcPct val="20000"/>
        </a:spcBef>
        <a:spcAft>
          <a:spcPct val="0"/>
        </a:spcAft>
        <a:buFont typeface="Arial" panose="020B0604020202020204" pitchFamily="34" charset="0"/>
        <a:buChar char="•"/>
        <a:defRPr sz="4267" kern="1200">
          <a:solidFill>
            <a:schemeClr val="tx1"/>
          </a:solidFill>
          <a:latin typeface="+mn-lt"/>
          <a:ea typeface="ＭＳ Ｐゴシック" charset="-128"/>
          <a:cs typeface="+mn-cs"/>
        </a:defRPr>
      </a:lvl1pPr>
      <a:lvl2pPr marL="990575" indent="-380990" algn="l" defTabSz="609585" rtl="0" eaLnBrk="0" fontAlgn="base" hangingPunct="0">
        <a:spcBef>
          <a:spcPct val="20000"/>
        </a:spcBef>
        <a:spcAft>
          <a:spcPct val="0"/>
        </a:spcAft>
        <a:buFont typeface="Arial" panose="020B0604020202020204" pitchFamily="34" charset="0"/>
        <a:buChar char="–"/>
        <a:defRPr sz="3733" kern="1200">
          <a:solidFill>
            <a:schemeClr val="tx1"/>
          </a:solidFill>
          <a:latin typeface="+mn-lt"/>
          <a:ea typeface="ＭＳ Ｐゴシック" charset="-128"/>
          <a:cs typeface="+mn-cs"/>
        </a:defRPr>
      </a:lvl2pPr>
      <a:lvl3pPr marL="1523962" indent="-304792" algn="l" defTabSz="609585"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charset="-128"/>
          <a:cs typeface="+mn-cs"/>
        </a:defRPr>
      </a:lvl3pPr>
      <a:lvl4pPr marL="2133547" indent="-304792" algn="l" defTabSz="609585" rtl="0" eaLnBrk="0" fontAlgn="base" hangingPunct="0">
        <a:spcBef>
          <a:spcPct val="20000"/>
        </a:spcBef>
        <a:spcAft>
          <a:spcPct val="0"/>
        </a:spcAft>
        <a:buFont typeface="Arial" panose="020B0604020202020204" pitchFamily="34" charset="0"/>
        <a:buChar char="–"/>
        <a:defRPr sz="2667" kern="1200">
          <a:solidFill>
            <a:schemeClr val="tx1"/>
          </a:solidFill>
          <a:latin typeface="+mn-lt"/>
          <a:ea typeface="ＭＳ Ｐゴシック" charset="-128"/>
          <a:cs typeface="+mn-cs"/>
        </a:defRPr>
      </a:lvl4pPr>
      <a:lvl5pPr marL="2743131" indent="-304792" algn="l" defTabSz="609585" rtl="0" eaLnBrk="0" fontAlgn="base" hangingPunct="0">
        <a:spcBef>
          <a:spcPct val="20000"/>
        </a:spcBef>
        <a:spcAft>
          <a:spcPct val="0"/>
        </a:spcAft>
        <a:buFont typeface="Arial" panose="020B0604020202020204" pitchFamily="34" charset="0"/>
        <a:buChar char="»"/>
        <a:defRPr sz="2667" kern="1200">
          <a:solidFill>
            <a:schemeClr val="tx1"/>
          </a:solidFill>
          <a:latin typeface="+mn-lt"/>
          <a:ea typeface="ＭＳ Ｐゴシック" charset="-128"/>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5167"/>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endParaRPr lang="en-US" altLang="en-US"/>
          </a:p>
        </p:txBody>
      </p:sp>
      <p:sp>
        <p:nvSpPr>
          <p:cNvPr id="1027" name="Text Placeholder 2"/>
          <p:cNvSpPr>
            <a:spLocks noGrp="1"/>
          </p:cNvSpPr>
          <p:nvPr>
            <p:ph type="body" idx="1"/>
          </p:nvPr>
        </p:nvSpPr>
        <p:spPr bwMode="auto">
          <a:xfrm>
            <a:off x="609600" y="1600201"/>
            <a:ext cx="10972800" cy="4525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endParaRPr lang="en-US" altLang="en-US"/>
          </a:p>
        </p:txBody>
      </p:sp>
      <p:sp>
        <p:nvSpPr>
          <p:cNvPr id="4" name="Date Placeholder 3"/>
          <p:cNvSpPr>
            <a:spLocks noGrp="1"/>
          </p:cNvSpPr>
          <p:nvPr>
            <p:ph type="dt" sz="half" idx="2"/>
          </p:nvPr>
        </p:nvSpPr>
        <p:spPr>
          <a:xfrm>
            <a:off x="609600" y="6356351"/>
            <a:ext cx="2844800" cy="366183"/>
          </a:xfrm>
          <a:prstGeom prst="rect">
            <a:avLst/>
          </a:prstGeom>
        </p:spPr>
        <p:txBody>
          <a:bodyPr vert="horz" wrap="square" lIns="91440" tIns="45720" rIns="91440" bIns="45720" numCol="1" anchor="ctr" anchorCtr="0" compatLnSpc="1">
            <a:prstTxWarp prst="textNoShape">
              <a:avLst/>
            </a:prstTxWarp>
          </a:bodyPr>
          <a:lstStyle>
            <a:lvl1pPr eaLnBrk="1" hangingPunct="1">
              <a:defRPr sz="1600">
                <a:solidFill>
                  <a:srgbClr val="898989"/>
                </a:solidFill>
                <a:latin typeface="Calibri" charset="0"/>
                <a:ea typeface="ＭＳ Ｐゴシック" charset="-128"/>
              </a:defRPr>
            </a:lvl1pPr>
          </a:lstStyle>
          <a:p>
            <a:pPr defTabSz="609585" fontAlgn="base">
              <a:spcBef>
                <a:spcPct val="0"/>
              </a:spcBef>
              <a:spcAft>
                <a:spcPct val="0"/>
              </a:spcAft>
              <a:defRPr/>
            </a:pPr>
            <a:fld id="{ABD3AB43-7E8E-444D-8E6D-AC1F3937BF7D}" type="datetime1">
              <a:rPr lang="en-US" altLang="en-US" smtClean="0"/>
              <a:pPr defTabSz="609585" fontAlgn="base">
                <a:spcBef>
                  <a:spcPct val="0"/>
                </a:spcBef>
                <a:spcAft>
                  <a:spcPct val="0"/>
                </a:spcAft>
                <a:defRPr/>
              </a:pPr>
              <a:t>12/19/2019</a:t>
            </a:fld>
            <a:endParaRPr lang="en-US" altLang="en-US"/>
          </a:p>
        </p:txBody>
      </p:sp>
      <p:sp>
        <p:nvSpPr>
          <p:cNvPr id="5" name="Footer Placeholder 4"/>
          <p:cNvSpPr>
            <a:spLocks noGrp="1"/>
          </p:cNvSpPr>
          <p:nvPr>
            <p:ph type="ftr" sz="quarter" idx="3"/>
          </p:nvPr>
        </p:nvSpPr>
        <p:spPr>
          <a:xfrm>
            <a:off x="4165600" y="6356351"/>
            <a:ext cx="3860800" cy="366183"/>
          </a:xfrm>
          <a:prstGeom prst="rect">
            <a:avLst/>
          </a:prstGeom>
        </p:spPr>
        <p:txBody>
          <a:bodyPr vert="horz" lIns="91440" tIns="45720" rIns="91440" bIns="45720" rtlCol="0" anchor="ctr"/>
          <a:lstStyle>
            <a:lvl1pPr algn="ctr" eaLnBrk="1" fontAlgn="auto" hangingPunct="1">
              <a:spcBef>
                <a:spcPts val="0"/>
              </a:spcBef>
              <a:spcAft>
                <a:spcPts val="0"/>
              </a:spcAft>
              <a:defRPr sz="1600">
                <a:solidFill>
                  <a:schemeClr val="tx1">
                    <a:tint val="75000"/>
                  </a:schemeClr>
                </a:solidFill>
                <a:latin typeface="+mn-lt"/>
                <a:ea typeface="+mn-ea"/>
              </a:defRPr>
            </a:lvl1pPr>
          </a:lstStyle>
          <a:p>
            <a:pPr defTabSz="609585">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6183"/>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600">
                <a:solidFill>
                  <a:srgbClr val="898989"/>
                </a:solidFill>
                <a:latin typeface="Calibri" panose="020F0502020204030204" pitchFamily="34" charset="0"/>
              </a:defRPr>
            </a:lvl1pPr>
          </a:lstStyle>
          <a:p>
            <a:pPr defTabSz="609585" fontAlgn="base">
              <a:spcBef>
                <a:spcPct val="0"/>
              </a:spcBef>
              <a:spcAft>
                <a:spcPct val="0"/>
              </a:spcAft>
              <a:defRPr/>
            </a:pPr>
            <a:fld id="{2B468722-4DEE-478C-8C3A-F45204B8ECC2}" type="slidenum">
              <a:rPr lang="en-US" altLang="en-US" smtClean="0">
                <a:ea typeface="ＭＳ Ｐゴシック" panose="020B0600070205080204" pitchFamily="34" charset="-128"/>
              </a:rPr>
              <a:pPr defTabSz="609585" fontAlgn="base">
                <a:spcBef>
                  <a:spcPct val="0"/>
                </a:spcBef>
                <a:spcAft>
                  <a:spcPct val="0"/>
                </a:spcAft>
                <a:defRPr/>
              </a:pPr>
              <a:t>‹#›</a:t>
            </a:fld>
            <a:endParaRPr lang="en-US" altLang="en-US">
              <a:ea typeface="ＭＳ Ｐゴシック" panose="020B0600070205080204" pitchFamily="34" charset="-128"/>
            </a:endParaRPr>
          </a:p>
        </p:txBody>
      </p:sp>
    </p:spTree>
    <p:extLst>
      <p:ext uri="{BB962C8B-B14F-4D97-AF65-F5344CB8AC3E}">
        <p14:creationId xmlns:p14="http://schemas.microsoft.com/office/powerpoint/2010/main" val="3140243344"/>
      </p:ext>
    </p:extLst>
  </p:cSld>
  <p:clrMap bg1="lt1" tx1="dk1" bg2="lt2" tx2="dk2" accent1="accent1" accent2="accent2" accent3="accent3" accent4="accent4" accent5="accent5" accent6="accent6" hlink="hlink" folHlink="folHlink"/>
  <p:sldLayoutIdLst>
    <p:sldLayoutId id="2147483821" r:id="rId1"/>
  </p:sldLayoutIdLst>
  <p:txStyles>
    <p:titleStyle>
      <a:lvl1pPr algn="ctr" defTabSz="609585" rtl="0" eaLnBrk="0" fontAlgn="base" hangingPunct="0">
        <a:spcBef>
          <a:spcPct val="0"/>
        </a:spcBef>
        <a:spcAft>
          <a:spcPct val="0"/>
        </a:spcAft>
        <a:defRPr sz="5867" kern="1200">
          <a:solidFill>
            <a:schemeClr val="tx1"/>
          </a:solidFill>
          <a:latin typeface="+mj-lt"/>
          <a:ea typeface="ＭＳ Ｐゴシック" charset="-128"/>
          <a:cs typeface="+mj-cs"/>
        </a:defRPr>
      </a:lvl1pPr>
      <a:lvl2pPr algn="ctr" defTabSz="609585" rtl="0" eaLnBrk="0" fontAlgn="base" hangingPunct="0">
        <a:spcBef>
          <a:spcPct val="0"/>
        </a:spcBef>
        <a:spcAft>
          <a:spcPct val="0"/>
        </a:spcAft>
        <a:defRPr sz="5867">
          <a:solidFill>
            <a:schemeClr val="tx1"/>
          </a:solidFill>
          <a:latin typeface="Calibri" charset="0"/>
          <a:ea typeface="ＭＳ Ｐゴシック" charset="-128"/>
        </a:defRPr>
      </a:lvl2pPr>
      <a:lvl3pPr algn="ctr" defTabSz="609585" rtl="0" eaLnBrk="0" fontAlgn="base" hangingPunct="0">
        <a:spcBef>
          <a:spcPct val="0"/>
        </a:spcBef>
        <a:spcAft>
          <a:spcPct val="0"/>
        </a:spcAft>
        <a:defRPr sz="5867">
          <a:solidFill>
            <a:schemeClr val="tx1"/>
          </a:solidFill>
          <a:latin typeface="Calibri" charset="0"/>
          <a:ea typeface="ＭＳ Ｐゴシック" charset="-128"/>
        </a:defRPr>
      </a:lvl3pPr>
      <a:lvl4pPr algn="ctr" defTabSz="609585" rtl="0" eaLnBrk="0" fontAlgn="base" hangingPunct="0">
        <a:spcBef>
          <a:spcPct val="0"/>
        </a:spcBef>
        <a:spcAft>
          <a:spcPct val="0"/>
        </a:spcAft>
        <a:defRPr sz="5867">
          <a:solidFill>
            <a:schemeClr val="tx1"/>
          </a:solidFill>
          <a:latin typeface="Calibri" charset="0"/>
          <a:ea typeface="ＭＳ Ｐゴシック" charset="-128"/>
        </a:defRPr>
      </a:lvl4pPr>
      <a:lvl5pPr algn="ctr" defTabSz="609585" rtl="0" eaLnBrk="0" fontAlgn="base" hangingPunct="0">
        <a:spcBef>
          <a:spcPct val="0"/>
        </a:spcBef>
        <a:spcAft>
          <a:spcPct val="0"/>
        </a:spcAft>
        <a:defRPr sz="5867">
          <a:solidFill>
            <a:schemeClr val="tx1"/>
          </a:solidFill>
          <a:latin typeface="Calibri" charset="0"/>
          <a:ea typeface="ＭＳ Ｐゴシック" charset="-128"/>
        </a:defRPr>
      </a:lvl5pPr>
      <a:lvl6pPr marL="609585" algn="ctr" defTabSz="609585" rtl="0" fontAlgn="base">
        <a:spcBef>
          <a:spcPct val="0"/>
        </a:spcBef>
        <a:spcAft>
          <a:spcPct val="0"/>
        </a:spcAft>
        <a:defRPr sz="5867">
          <a:solidFill>
            <a:schemeClr val="tx1"/>
          </a:solidFill>
          <a:latin typeface="Calibri" charset="0"/>
          <a:ea typeface="ＭＳ Ｐゴシック" charset="-128"/>
        </a:defRPr>
      </a:lvl6pPr>
      <a:lvl7pPr marL="1219170" algn="ctr" defTabSz="609585" rtl="0" fontAlgn="base">
        <a:spcBef>
          <a:spcPct val="0"/>
        </a:spcBef>
        <a:spcAft>
          <a:spcPct val="0"/>
        </a:spcAft>
        <a:defRPr sz="5867">
          <a:solidFill>
            <a:schemeClr val="tx1"/>
          </a:solidFill>
          <a:latin typeface="Calibri" charset="0"/>
          <a:ea typeface="ＭＳ Ｐゴシック" charset="-128"/>
        </a:defRPr>
      </a:lvl7pPr>
      <a:lvl8pPr marL="1828754" algn="ctr" defTabSz="609585" rtl="0" fontAlgn="base">
        <a:spcBef>
          <a:spcPct val="0"/>
        </a:spcBef>
        <a:spcAft>
          <a:spcPct val="0"/>
        </a:spcAft>
        <a:defRPr sz="5867">
          <a:solidFill>
            <a:schemeClr val="tx1"/>
          </a:solidFill>
          <a:latin typeface="Calibri" charset="0"/>
          <a:ea typeface="ＭＳ Ｐゴシック" charset="-128"/>
        </a:defRPr>
      </a:lvl8pPr>
      <a:lvl9pPr marL="2438339" algn="ctr" defTabSz="609585" rtl="0" fontAlgn="base">
        <a:spcBef>
          <a:spcPct val="0"/>
        </a:spcBef>
        <a:spcAft>
          <a:spcPct val="0"/>
        </a:spcAft>
        <a:defRPr sz="5867">
          <a:solidFill>
            <a:schemeClr val="tx1"/>
          </a:solidFill>
          <a:latin typeface="Calibri" charset="0"/>
          <a:ea typeface="ＭＳ Ｐゴシック" charset="-128"/>
        </a:defRPr>
      </a:lvl9pPr>
    </p:titleStyle>
    <p:bodyStyle>
      <a:lvl1pPr marL="457189" indent="-457189" algn="l" defTabSz="609585" rtl="0" eaLnBrk="0" fontAlgn="base" hangingPunct="0">
        <a:spcBef>
          <a:spcPct val="20000"/>
        </a:spcBef>
        <a:spcAft>
          <a:spcPct val="0"/>
        </a:spcAft>
        <a:buFont typeface="Arial" panose="020B0604020202020204" pitchFamily="34" charset="0"/>
        <a:buChar char="•"/>
        <a:defRPr sz="4267" kern="1200">
          <a:solidFill>
            <a:schemeClr val="tx1"/>
          </a:solidFill>
          <a:latin typeface="+mn-lt"/>
          <a:ea typeface="ＭＳ Ｐゴシック" charset="-128"/>
          <a:cs typeface="+mn-cs"/>
        </a:defRPr>
      </a:lvl1pPr>
      <a:lvl2pPr marL="990575" indent="-380990" algn="l" defTabSz="609585" rtl="0" eaLnBrk="0" fontAlgn="base" hangingPunct="0">
        <a:spcBef>
          <a:spcPct val="20000"/>
        </a:spcBef>
        <a:spcAft>
          <a:spcPct val="0"/>
        </a:spcAft>
        <a:buFont typeface="Arial" panose="020B0604020202020204" pitchFamily="34" charset="0"/>
        <a:buChar char="–"/>
        <a:defRPr sz="3733" kern="1200">
          <a:solidFill>
            <a:schemeClr val="tx1"/>
          </a:solidFill>
          <a:latin typeface="+mn-lt"/>
          <a:ea typeface="ＭＳ Ｐゴシック" charset="-128"/>
          <a:cs typeface="+mn-cs"/>
        </a:defRPr>
      </a:lvl2pPr>
      <a:lvl3pPr marL="1523962" indent="-304792" algn="l" defTabSz="609585"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charset="-128"/>
          <a:cs typeface="+mn-cs"/>
        </a:defRPr>
      </a:lvl3pPr>
      <a:lvl4pPr marL="2133547" indent="-304792" algn="l" defTabSz="609585" rtl="0" eaLnBrk="0" fontAlgn="base" hangingPunct="0">
        <a:spcBef>
          <a:spcPct val="20000"/>
        </a:spcBef>
        <a:spcAft>
          <a:spcPct val="0"/>
        </a:spcAft>
        <a:buFont typeface="Arial" panose="020B0604020202020204" pitchFamily="34" charset="0"/>
        <a:buChar char="–"/>
        <a:defRPr sz="2667" kern="1200">
          <a:solidFill>
            <a:schemeClr val="tx1"/>
          </a:solidFill>
          <a:latin typeface="+mn-lt"/>
          <a:ea typeface="ＭＳ Ｐゴシック" charset="-128"/>
          <a:cs typeface="+mn-cs"/>
        </a:defRPr>
      </a:lvl4pPr>
      <a:lvl5pPr marL="2743131" indent="-304792" algn="l" defTabSz="609585" rtl="0" eaLnBrk="0" fontAlgn="base" hangingPunct="0">
        <a:spcBef>
          <a:spcPct val="20000"/>
        </a:spcBef>
        <a:spcAft>
          <a:spcPct val="0"/>
        </a:spcAft>
        <a:buFont typeface="Arial" panose="020B0604020202020204" pitchFamily="34" charset="0"/>
        <a:buChar char="»"/>
        <a:defRPr sz="2667" kern="1200">
          <a:solidFill>
            <a:schemeClr val="tx1"/>
          </a:solidFill>
          <a:latin typeface="+mn-lt"/>
          <a:ea typeface="ＭＳ Ｐゴシック" charset="-128"/>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1027" name="Text Placeholder 2"/>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AD9DA5DA-720F-4633-968D-FD7D09A96365}" type="datetimeFigureOut">
              <a:rPr lang="en-GB">
                <a:solidFill>
                  <a:prstClr val="black">
                    <a:tint val="75000"/>
                  </a:prstClr>
                </a:solidFill>
              </a:rPr>
              <a:pPr>
                <a:defRPr/>
              </a:pPr>
              <a:t>19/12/2019</a:t>
            </a:fld>
            <a:endParaRPr lang="en-GB">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CBB99FBA-493A-45DD-AFDA-38F8D97273C4}"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4025082465"/>
      </p:ext>
    </p:extLst>
  </p:cSld>
  <p:clrMap bg1="lt1" tx1="dk1" bg2="lt2" tx2="dk2" accent1="accent1" accent2="accent2" accent3="accent3" accent4="accent4" accent5="accent5" accent6="accent6" hlink="hlink" folHlink="folHlink"/>
  <p:sldLayoutIdLst>
    <p:sldLayoutId id="2147483787" r:id="rId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5167"/>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endParaRPr lang="en-US" altLang="en-US"/>
          </a:p>
        </p:txBody>
      </p:sp>
      <p:sp>
        <p:nvSpPr>
          <p:cNvPr id="1027" name="Text Placeholder 2"/>
          <p:cNvSpPr>
            <a:spLocks noGrp="1"/>
          </p:cNvSpPr>
          <p:nvPr>
            <p:ph type="body" idx="1"/>
          </p:nvPr>
        </p:nvSpPr>
        <p:spPr bwMode="auto">
          <a:xfrm>
            <a:off x="609600" y="1600201"/>
            <a:ext cx="10972800" cy="4525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endParaRPr lang="en-US" altLang="en-US"/>
          </a:p>
        </p:txBody>
      </p:sp>
      <p:sp>
        <p:nvSpPr>
          <p:cNvPr id="4" name="Date Placeholder 3"/>
          <p:cNvSpPr>
            <a:spLocks noGrp="1"/>
          </p:cNvSpPr>
          <p:nvPr>
            <p:ph type="dt" sz="half" idx="2"/>
          </p:nvPr>
        </p:nvSpPr>
        <p:spPr>
          <a:xfrm>
            <a:off x="609600" y="6356351"/>
            <a:ext cx="2844800" cy="366183"/>
          </a:xfrm>
          <a:prstGeom prst="rect">
            <a:avLst/>
          </a:prstGeom>
        </p:spPr>
        <p:txBody>
          <a:bodyPr vert="horz" wrap="square" lIns="91440" tIns="45720" rIns="91440" bIns="45720" numCol="1" anchor="ctr" anchorCtr="0" compatLnSpc="1">
            <a:prstTxWarp prst="textNoShape">
              <a:avLst/>
            </a:prstTxWarp>
          </a:bodyPr>
          <a:lstStyle>
            <a:lvl1pPr eaLnBrk="1" hangingPunct="1">
              <a:defRPr sz="1600">
                <a:solidFill>
                  <a:srgbClr val="898989"/>
                </a:solidFill>
                <a:latin typeface="Calibri" charset="0"/>
                <a:ea typeface="ＭＳ Ｐゴシック" charset="-128"/>
              </a:defRPr>
            </a:lvl1pPr>
          </a:lstStyle>
          <a:p>
            <a:pPr defTabSz="609585" fontAlgn="base">
              <a:spcBef>
                <a:spcPct val="0"/>
              </a:spcBef>
              <a:spcAft>
                <a:spcPct val="0"/>
              </a:spcAft>
              <a:defRPr/>
            </a:pPr>
            <a:fld id="{ABD3AB43-7E8E-444D-8E6D-AC1F3937BF7D}" type="datetime1">
              <a:rPr lang="en-US" altLang="en-US" smtClean="0"/>
              <a:pPr defTabSz="609585" fontAlgn="base">
                <a:spcBef>
                  <a:spcPct val="0"/>
                </a:spcBef>
                <a:spcAft>
                  <a:spcPct val="0"/>
                </a:spcAft>
                <a:defRPr/>
              </a:pPr>
              <a:t>12/19/2019</a:t>
            </a:fld>
            <a:endParaRPr lang="en-US" altLang="en-US"/>
          </a:p>
        </p:txBody>
      </p:sp>
      <p:sp>
        <p:nvSpPr>
          <p:cNvPr id="5" name="Footer Placeholder 4"/>
          <p:cNvSpPr>
            <a:spLocks noGrp="1"/>
          </p:cNvSpPr>
          <p:nvPr>
            <p:ph type="ftr" sz="quarter" idx="3"/>
          </p:nvPr>
        </p:nvSpPr>
        <p:spPr>
          <a:xfrm>
            <a:off x="4165600" y="6356351"/>
            <a:ext cx="3860800" cy="366183"/>
          </a:xfrm>
          <a:prstGeom prst="rect">
            <a:avLst/>
          </a:prstGeom>
        </p:spPr>
        <p:txBody>
          <a:bodyPr vert="horz" lIns="91440" tIns="45720" rIns="91440" bIns="45720" rtlCol="0" anchor="ctr"/>
          <a:lstStyle>
            <a:lvl1pPr algn="ctr" eaLnBrk="1" fontAlgn="auto" hangingPunct="1">
              <a:spcBef>
                <a:spcPts val="0"/>
              </a:spcBef>
              <a:spcAft>
                <a:spcPts val="0"/>
              </a:spcAft>
              <a:defRPr sz="1600">
                <a:solidFill>
                  <a:schemeClr val="tx1">
                    <a:tint val="75000"/>
                  </a:schemeClr>
                </a:solidFill>
                <a:latin typeface="+mn-lt"/>
                <a:ea typeface="+mn-ea"/>
              </a:defRPr>
            </a:lvl1pPr>
          </a:lstStyle>
          <a:p>
            <a:pPr defTabSz="609585">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6183"/>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600">
                <a:solidFill>
                  <a:srgbClr val="898989"/>
                </a:solidFill>
                <a:latin typeface="Calibri" panose="020F0502020204030204" pitchFamily="34" charset="0"/>
              </a:defRPr>
            </a:lvl1pPr>
          </a:lstStyle>
          <a:p>
            <a:pPr defTabSz="609585" fontAlgn="base">
              <a:spcBef>
                <a:spcPct val="0"/>
              </a:spcBef>
              <a:spcAft>
                <a:spcPct val="0"/>
              </a:spcAft>
              <a:defRPr/>
            </a:pPr>
            <a:fld id="{2B468722-4DEE-478C-8C3A-F45204B8ECC2}" type="slidenum">
              <a:rPr lang="en-US" altLang="en-US" smtClean="0">
                <a:ea typeface="ＭＳ Ｐゴシック" panose="020B0600070205080204" pitchFamily="34" charset="-128"/>
              </a:rPr>
              <a:pPr defTabSz="609585" fontAlgn="base">
                <a:spcBef>
                  <a:spcPct val="0"/>
                </a:spcBef>
                <a:spcAft>
                  <a:spcPct val="0"/>
                </a:spcAft>
                <a:defRPr/>
              </a:pPr>
              <a:t>‹#›</a:t>
            </a:fld>
            <a:endParaRPr lang="en-US" altLang="en-US">
              <a:ea typeface="ＭＳ Ｐゴシック" panose="020B0600070205080204" pitchFamily="34" charset="-128"/>
            </a:endParaRPr>
          </a:p>
        </p:txBody>
      </p:sp>
    </p:spTree>
    <p:extLst>
      <p:ext uri="{BB962C8B-B14F-4D97-AF65-F5344CB8AC3E}">
        <p14:creationId xmlns:p14="http://schemas.microsoft.com/office/powerpoint/2010/main" val="3123002092"/>
      </p:ext>
    </p:extLst>
  </p:cSld>
  <p:clrMap bg1="lt1" tx1="dk1" bg2="lt2" tx2="dk2" accent1="accent1" accent2="accent2" accent3="accent3" accent4="accent4" accent5="accent5" accent6="accent6" hlink="hlink" folHlink="folHlink"/>
  <p:sldLayoutIdLst>
    <p:sldLayoutId id="2147483823" r:id="rId1"/>
  </p:sldLayoutIdLst>
  <p:txStyles>
    <p:titleStyle>
      <a:lvl1pPr algn="ctr" defTabSz="609585" rtl="0" eaLnBrk="0" fontAlgn="base" hangingPunct="0">
        <a:spcBef>
          <a:spcPct val="0"/>
        </a:spcBef>
        <a:spcAft>
          <a:spcPct val="0"/>
        </a:spcAft>
        <a:defRPr sz="5867" kern="1200">
          <a:solidFill>
            <a:schemeClr val="tx1"/>
          </a:solidFill>
          <a:latin typeface="+mj-lt"/>
          <a:ea typeface="ＭＳ Ｐゴシック" charset="-128"/>
          <a:cs typeface="+mj-cs"/>
        </a:defRPr>
      </a:lvl1pPr>
      <a:lvl2pPr algn="ctr" defTabSz="609585" rtl="0" eaLnBrk="0" fontAlgn="base" hangingPunct="0">
        <a:spcBef>
          <a:spcPct val="0"/>
        </a:spcBef>
        <a:spcAft>
          <a:spcPct val="0"/>
        </a:spcAft>
        <a:defRPr sz="5867">
          <a:solidFill>
            <a:schemeClr val="tx1"/>
          </a:solidFill>
          <a:latin typeface="Calibri" charset="0"/>
          <a:ea typeface="ＭＳ Ｐゴシック" charset="-128"/>
        </a:defRPr>
      </a:lvl2pPr>
      <a:lvl3pPr algn="ctr" defTabSz="609585" rtl="0" eaLnBrk="0" fontAlgn="base" hangingPunct="0">
        <a:spcBef>
          <a:spcPct val="0"/>
        </a:spcBef>
        <a:spcAft>
          <a:spcPct val="0"/>
        </a:spcAft>
        <a:defRPr sz="5867">
          <a:solidFill>
            <a:schemeClr val="tx1"/>
          </a:solidFill>
          <a:latin typeface="Calibri" charset="0"/>
          <a:ea typeface="ＭＳ Ｐゴシック" charset="-128"/>
        </a:defRPr>
      </a:lvl3pPr>
      <a:lvl4pPr algn="ctr" defTabSz="609585" rtl="0" eaLnBrk="0" fontAlgn="base" hangingPunct="0">
        <a:spcBef>
          <a:spcPct val="0"/>
        </a:spcBef>
        <a:spcAft>
          <a:spcPct val="0"/>
        </a:spcAft>
        <a:defRPr sz="5867">
          <a:solidFill>
            <a:schemeClr val="tx1"/>
          </a:solidFill>
          <a:latin typeface="Calibri" charset="0"/>
          <a:ea typeface="ＭＳ Ｐゴシック" charset="-128"/>
        </a:defRPr>
      </a:lvl4pPr>
      <a:lvl5pPr algn="ctr" defTabSz="609585" rtl="0" eaLnBrk="0" fontAlgn="base" hangingPunct="0">
        <a:spcBef>
          <a:spcPct val="0"/>
        </a:spcBef>
        <a:spcAft>
          <a:spcPct val="0"/>
        </a:spcAft>
        <a:defRPr sz="5867">
          <a:solidFill>
            <a:schemeClr val="tx1"/>
          </a:solidFill>
          <a:latin typeface="Calibri" charset="0"/>
          <a:ea typeface="ＭＳ Ｐゴシック" charset="-128"/>
        </a:defRPr>
      </a:lvl5pPr>
      <a:lvl6pPr marL="609585" algn="ctr" defTabSz="609585" rtl="0" fontAlgn="base">
        <a:spcBef>
          <a:spcPct val="0"/>
        </a:spcBef>
        <a:spcAft>
          <a:spcPct val="0"/>
        </a:spcAft>
        <a:defRPr sz="5867">
          <a:solidFill>
            <a:schemeClr val="tx1"/>
          </a:solidFill>
          <a:latin typeface="Calibri" charset="0"/>
          <a:ea typeface="ＭＳ Ｐゴシック" charset="-128"/>
        </a:defRPr>
      </a:lvl6pPr>
      <a:lvl7pPr marL="1219170" algn="ctr" defTabSz="609585" rtl="0" fontAlgn="base">
        <a:spcBef>
          <a:spcPct val="0"/>
        </a:spcBef>
        <a:spcAft>
          <a:spcPct val="0"/>
        </a:spcAft>
        <a:defRPr sz="5867">
          <a:solidFill>
            <a:schemeClr val="tx1"/>
          </a:solidFill>
          <a:latin typeface="Calibri" charset="0"/>
          <a:ea typeface="ＭＳ Ｐゴシック" charset="-128"/>
        </a:defRPr>
      </a:lvl7pPr>
      <a:lvl8pPr marL="1828754" algn="ctr" defTabSz="609585" rtl="0" fontAlgn="base">
        <a:spcBef>
          <a:spcPct val="0"/>
        </a:spcBef>
        <a:spcAft>
          <a:spcPct val="0"/>
        </a:spcAft>
        <a:defRPr sz="5867">
          <a:solidFill>
            <a:schemeClr val="tx1"/>
          </a:solidFill>
          <a:latin typeface="Calibri" charset="0"/>
          <a:ea typeface="ＭＳ Ｐゴシック" charset="-128"/>
        </a:defRPr>
      </a:lvl8pPr>
      <a:lvl9pPr marL="2438339" algn="ctr" defTabSz="609585" rtl="0" fontAlgn="base">
        <a:spcBef>
          <a:spcPct val="0"/>
        </a:spcBef>
        <a:spcAft>
          <a:spcPct val="0"/>
        </a:spcAft>
        <a:defRPr sz="5867">
          <a:solidFill>
            <a:schemeClr val="tx1"/>
          </a:solidFill>
          <a:latin typeface="Calibri" charset="0"/>
          <a:ea typeface="ＭＳ Ｐゴシック" charset="-128"/>
        </a:defRPr>
      </a:lvl9pPr>
    </p:titleStyle>
    <p:bodyStyle>
      <a:lvl1pPr marL="457189" indent="-457189" algn="l" defTabSz="609585" rtl="0" eaLnBrk="0" fontAlgn="base" hangingPunct="0">
        <a:spcBef>
          <a:spcPct val="20000"/>
        </a:spcBef>
        <a:spcAft>
          <a:spcPct val="0"/>
        </a:spcAft>
        <a:buFont typeface="Arial" panose="020B0604020202020204" pitchFamily="34" charset="0"/>
        <a:buChar char="•"/>
        <a:defRPr sz="4267" kern="1200">
          <a:solidFill>
            <a:schemeClr val="tx1"/>
          </a:solidFill>
          <a:latin typeface="+mn-lt"/>
          <a:ea typeface="ＭＳ Ｐゴシック" charset="-128"/>
          <a:cs typeface="+mn-cs"/>
        </a:defRPr>
      </a:lvl1pPr>
      <a:lvl2pPr marL="990575" indent="-380990" algn="l" defTabSz="609585" rtl="0" eaLnBrk="0" fontAlgn="base" hangingPunct="0">
        <a:spcBef>
          <a:spcPct val="20000"/>
        </a:spcBef>
        <a:spcAft>
          <a:spcPct val="0"/>
        </a:spcAft>
        <a:buFont typeface="Arial" panose="020B0604020202020204" pitchFamily="34" charset="0"/>
        <a:buChar char="–"/>
        <a:defRPr sz="3733" kern="1200">
          <a:solidFill>
            <a:schemeClr val="tx1"/>
          </a:solidFill>
          <a:latin typeface="+mn-lt"/>
          <a:ea typeface="ＭＳ Ｐゴシック" charset="-128"/>
          <a:cs typeface="+mn-cs"/>
        </a:defRPr>
      </a:lvl2pPr>
      <a:lvl3pPr marL="1523962" indent="-304792" algn="l" defTabSz="609585"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charset="-128"/>
          <a:cs typeface="+mn-cs"/>
        </a:defRPr>
      </a:lvl3pPr>
      <a:lvl4pPr marL="2133547" indent="-304792" algn="l" defTabSz="609585" rtl="0" eaLnBrk="0" fontAlgn="base" hangingPunct="0">
        <a:spcBef>
          <a:spcPct val="20000"/>
        </a:spcBef>
        <a:spcAft>
          <a:spcPct val="0"/>
        </a:spcAft>
        <a:buFont typeface="Arial" panose="020B0604020202020204" pitchFamily="34" charset="0"/>
        <a:buChar char="–"/>
        <a:defRPr sz="2667" kern="1200">
          <a:solidFill>
            <a:schemeClr val="tx1"/>
          </a:solidFill>
          <a:latin typeface="+mn-lt"/>
          <a:ea typeface="ＭＳ Ｐゴシック" charset="-128"/>
          <a:cs typeface="+mn-cs"/>
        </a:defRPr>
      </a:lvl4pPr>
      <a:lvl5pPr marL="2743131" indent="-304792" algn="l" defTabSz="609585" rtl="0" eaLnBrk="0" fontAlgn="base" hangingPunct="0">
        <a:spcBef>
          <a:spcPct val="20000"/>
        </a:spcBef>
        <a:spcAft>
          <a:spcPct val="0"/>
        </a:spcAft>
        <a:buFont typeface="Arial" panose="020B0604020202020204" pitchFamily="34" charset="0"/>
        <a:buChar char="»"/>
        <a:defRPr sz="2667" kern="1200">
          <a:solidFill>
            <a:schemeClr val="tx1"/>
          </a:solidFill>
          <a:latin typeface="+mn-lt"/>
          <a:ea typeface="ＭＳ Ｐゴシック" charset="-128"/>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5167"/>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endParaRPr lang="en-US" altLang="en-US"/>
          </a:p>
        </p:txBody>
      </p:sp>
      <p:sp>
        <p:nvSpPr>
          <p:cNvPr id="1027" name="Text Placeholder 2"/>
          <p:cNvSpPr>
            <a:spLocks noGrp="1"/>
          </p:cNvSpPr>
          <p:nvPr>
            <p:ph type="body" idx="1"/>
          </p:nvPr>
        </p:nvSpPr>
        <p:spPr bwMode="auto">
          <a:xfrm>
            <a:off x="609600" y="1600201"/>
            <a:ext cx="10972800" cy="4525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endParaRPr lang="en-US" altLang="en-US"/>
          </a:p>
        </p:txBody>
      </p:sp>
      <p:sp>
        <p:nvSpPr>
          <p:cNvPr id="4" name="Date Placeholder 3"/>
          <p:cNvSpPr>
            <a:spLocks noGrp="1"/>
          </p:cNvSpPr>
          <p:nvPr>
            <p:ph type="dt" sz="half" idx="2"/>
          </p:nvPr>
        </p:nvSpPr>
        <p:spPr>
          <a:xfrm>
            <a:off x="609600" y="6356351"/>
            <a:ext cx="2844800" cy="366183"/>
          </a:xfrm>
          <a:prstGeom prst="rect">
            <a:avLst/>
          </a:prstGeom>
        </p:spPr>
        <p:txBody>
          <a:bodyPr vert="horz" wrap="square" lIns="91440" tIns="45720" rIns="91440" bIns="45720" numCol="1" anchor="ctr" anchorCtr="0" compatLnSpc="1">
            <a:prstTxWarp prst="textNoShape">
              <a:avLst/>
            </a:prstTxWarp>
          </a:bodyPr>
          <a:lstStyle>
            <a:lvl1pPr eaLnBrk="1" hangingPunct="1">
              <a:defRPr sz="1600">
                <a:solidFill>
                  <a:srgbClr val="898989"/>
                </a:solidFill>
                <a:latin typeface="Calibri" charset="0"/>
                <a:ea typeface="ＭＳ Ｐゴシック" charset="-128"/>
              </a:defRPr>
            </a:lvl1pPr>
          </a:lstStyle>
          <a:p>
            <a:pPr defTabSz="609585" fontAlgn="base">
              <a:spcBef>
                <a:spcPct val="0"/>
              </a:spcBef>
              <a:spcAft>
                <a:spcPct val="0"/>
              </a:spcAft>
              <a:defRPr/>
            </a:pPr>
            <a:fld id="{ABD3AB43-7E8E-444D-8E6D-AC1F3937BF7D}" type="datetime1">
              <a:rPr lang="en-US" altLang="en-US" smtClean="0"/>
              <a:pPr defTabSz="609585" fontAlgn="base">
                <a:spcBef>
                  <a:spcPct val="0"/>
                </a:spcBef>
                <a:spcAft>
                  <a:spcPct val="0"/>
                </a:spcAft>
                <a:defRPr/>
              </a:pPr>
              <a:t>12/19/2019</a:t>
            </a:fld>
            <a:endParaRPr lang="en-US" altLang="en-US"/>
          </a:p>
        </p:txBody>
      </p:sp>
      <p:sp>
        <p:nvSpPr>
          <p:cNvPr id="5" name="Footer Placeholder 4"/>
          <p:cNvSpPr>
            <a:spLocks noGrp="1"/>
          </p:cNvSpPr>
          <p:nvPr>
            <p:ph type="ftr" sz="quarter" idx="3"/>
          </p:nvPr>
        </p:nvSpPr>
        <p:spPr>
          <a:xfrm>
            <a:off x="4165600" y="6356351"/>
            <a:ext cx="3860800" cy="366183"/>
          </a:xfrm>
          <a:prstGeom prst="rect">
            <a:avLst/>
          </a:prstGeom>
        </p:spPr>
        <p:txBody>
          <a:bodyPr vert="horz" lIns="91440" tIns="45720" rIns="91440" bIns="45720" rtlCol="0" anchor="ctr"/>
          <a:lstStyle>
            <a:lvl1pPr algn="ctr" eaLnBrk="1" fontAlgn="auto" hangingPunct="1">
              <a:spcBef>
                <a:spcPts val="0"/>
              </a:spcBef>
              <a:spcAft>
                <a:spcPts val="0"/>
              </a:spcAft>
              <a:defRPr sz="1600">
                <a:solidFill>
                  <a:schemeClr val="tx1">
                    <a:tint val="75000"/>
                  </a:schemeClr>
                </a:solidFill>
                <a:latin typeface="+mn-lt"/>
                <a:ea typeface="+mn-ea"/>
              </a:defRPr>
            </a:lvl1pPr>
          </a:lstStyle>
          <a:p>
            <a:pPr defTabSz="609585">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6183"/>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600">
                <a:solidFill>
                  <a:srgbClr val="898989"/>
                </a:solidFill>
                <a:latin typeface="Calibri" panose="020F0502020204030204" pitchFamily="34" charset="0"/>
              </a:defRPr>
            </a:lvl1pPr>
          </a:lstStyle>
          <a:p>
            <a:pPr defTabSz="609585" fontAlgn="base">
              <a:spcBef>
                <a:spcPct val="0"/>
              </a:spcBef>
              <a:spcAft>
                <a:spcPct val="0"/>
              </a:spcAft>
              <a:defRPr/>
            </a:pPr>
            <a:fld id="{2B468722-4DEE-478C-8C3A-F45204B8ECC2}" type="slidenum">
              <a:rPr lang="en-US" altLang="en-US" smtClean="0">
                <a:ea typeface="ＭＳ Ｐゴシック" panose="020B0600070205080204" pitchFamily="34" charset="-128"/>
              </a:rPr>
              <a:pPr defTabSz="609585" fontAlgn="base">
                <a:spcBef>
                  <a:spcPct val="0"/>
                </a:spcBef>
                <a:spcAft>
                  <a:spcPct val="0"/>
                </a:spcAft>
                <a:defRPr/>
              </a:pPr>
              <a:t>‹#›</a:t>
            </a:fld>
            <a:endParaRPr lang="en-US" altLang="en-US">
              <a:ea typeface="ＭＳ Ｐゴシック" panose="020B0600070205080204" pitchFamily="34" charset="-128"/>
            </a:endParaRPr>
          </a:p>
        </p:txBody>
      </p:sp>
    </p:spTree>
    <p:extLst>
      <p:ext uri="{BB962C8B-B14F-4D97-AF65-F5344CB8AC3E}">
        <p14:creationId xmlns:p14="http://schemas.microsoft.com/office/powerpoint/2010/main" val="2555295715"/>
      </p:ext>
    </p:extLst>
  </p:cSld>
  <p:clrMap bg1="lt1" tx1="dk1" bg2="lt2" tx2="dk2" accent1="accent1" accent2="accent2" accent3="accent3" accent4="accent4" accent5="accent5" accent6="accent6" hlink="hlink" folHlink="folHlink"/>
  <p:sldLayoutIdLst>
    <p:sldLayoutId id="2147483825" r:id="rId1"/>
  </p:sldLayoutIdLst>
  <p:txStyles>
    <p:titleStyle>
      <a:lvl1pPr algn="ctr" defTabSz="609585" rtl="0" eaLnBrk="0" fontAlgn="base" hangingPunct="0">
        <a:spcBef>
          <a:spcPct val="0"/>
        </a:spcBef>
        <a:spcAft>
          <a:spcPct val="0"/>
        </a:spcAft>
        <a:defRPr sz="5867" kern="1200">
          <a:solidFill>
            <a:schemeClr val="tx1"/>
          </a:solidFill>
          <a:latin typeface="+mj-lt"/>
          <a:ea typeface="ＭＳ Ｐゴシック" charset="-128"/>
          <a:cs typeface="+mj-cs"/>
        </a:defRPr>
      </a:lvl1pPr>
      <a:lvl2pPr algn="ctr" defTabSz="609585" rtl="0" eaLnBrk="0" fontAlgn="base" hangingPunct="0">
        <a:spcBef>
          <a:spcPct val="0"/>
        </a:spcBef>
        <a:spcAft>
          <a:spcPct val="0"/>
        </a:spcAft>
        <a:defRPr sz="5867">
          <a:solidFill>
            <a:schemeClr val="tx1"/>
          </a:solidFill>
          <a:latin typeface="Calibri" charset="0"/>
          <a:ea typeface="ＭＳ Ｐゴシック" charset="-128"/>
        </a:defRPr>
      </a:lvl2pPr>
      <a:lvl3pPr algn="ctr" defTabSz="609585" rtl="0" eaLnBrk="0" fontAlgn="base" hangingPunct="0">
        <a:spcBef>
          <a:spcPct val="0"/>
        </a:spcBef>
        <a:spcAft>
          <a:spcPct val="0"/>
        </a:spcAft>
        <a:defRPr sz="5867">
          <a:solidFill>
            <a:schemeClr val="tx1"/>
          </a:solidFill>
          <a:latin typeface="Calibri" charset="0"/>
          <a:ea typeface="ＭＳ Ｐゴシック" charset="-128"/>
        </a:defRPr>
      </a:lvl3pPr>
      <a:lvl4pPr algn="ctr" defTabSz="609585" rtl="0" eaLnBrk="0" fontAlgn="base" hangingPunct="0">
        <a:spcBef>
          <a:spcPct val="0"/>
        </a:spcBef>
        <a:spcAft>
          <a:spcPct val="0"/>
        </a:spcAft>
        <a:defRPr sz="5867">
          <a:solidFill>
            <a:schemeClr val="tx1"/>
          </a:solidFill>
          <a:latin typeface="Calibri" charset="0"/>
          <a:ea typeface="ＭＳ Ｐゴシック" charset="-128"/>
        </a:defRPr>
      </a:lvl4pPr>
      <a:lvl5pPr algn="ctr" defTabSz="609585" rtl="0" eaLnBrk="0" fontAlgn="base" hangingPunct="0">
        <a:spcBef>
          <a:spcPct val="0"/>
        </a:spcBef>
        <a:spcAft>
          <a:spcPct val="0"/>
        </a:spcAft>
        <a:defRPr sz="5867">
          <a:solidFill>
            <a:schemeClr val="tx1"/>
          </a:solidFill>
          <a:latin typeface="Calibri" charset="0"/>
          <a:ea typeface="ＭＳ Ｐゴシック" charset="-128"/>
        </a:defRPr>
      </a:lvl5pPr>
      <a:lvl6pPr marL="609585" algn="ctr" defTabSz="609585" rtl="0" fontAlgn="base">
        <a:spcBef>
          <a:spcPct val="0"/>
        </a:spcBef>
        <a:spcAft>
          <a:spcPct val="0"/>
        </a:spcAft>
        <a:defRPr sz="5867">
          <a:solidFill>
            <a:schemeClr val="tx1"/>
          </a:solidFill>
          <a:latin typeface="Calibri" charset="0"/>
          <a:ea typeface="ＭＳ Ｐゴシック" charset="-128"/>
        </a:defRPr>
      </a:lvl6pPr>
      <a:lvl7pPr marL="1219170" algn="ctr" defTabSz="609585" rtl="0" fontAlgn="base">
        <a:spcBef>
          <a:spcPct val="0"/>
        </a:spcBef>
        <a:spcAft>
          <a:spcPct val="0"/>
        </a:spcAft>
        <a:defRPr sz="5867">
          <a:solidFill>
            <a:schemeClr val="tx1"/>
          </a:solidFill>
          <a:latin typeface="Calibri" charset="0"/>
          <a:ea typeface="ＭＳ Ｐゴシック" charset="-128"/>
        </a:defRPr>
      </a:lvl7pPr>
      <a:lvl8pPr marL="1828754" algn="ctr" defTabSz="609585" rtl="0" fontAlgn="base">
        <a:spcBef>
          <a:spcPct val="0"/>
        </a:spcBef>
        <a:spcAft>
          <a:spcPct val="0"/>
        </a:spcAft>
        <a:defRPr sz="5867">
          <a:solidFill>
            <a:schemeClr val="tx1"/>
          </a:solidFill>
          <a:latin typeface="Calibri" charset="0"/>
          <a:ea typeface="ＭＳ Ｐゴシック" charset="-128"/>
        </a:defRPr>
      </a:lvl8pPr>
      <a:lvl9pPr marL="2438339" algn="ctr" defTabSz="609585" rtl="0" fontAlgn="base">
        <a:spcBef>
          <a:spcPct val="0"/>
        </a:spcBef>
        <a:spcAft>
          <a:spcPct val="0"/>
        </a:spcAft>
        <a:defRPr sz="5867">
          <a:solidFill>
            <a:schemeClr val="tx1"/>
          </a:solidFill>
          <a:latin typeface="Calibri" charset="0"/>
          <a:ea typeface="ＭＳ Ｐゴシック" charset="-128"/>
        </a:defRPr>
      </a:lvl9pPr>
    </p:titleStyle>
    <p:bodyStyle>
      <a:lvl1pPr marL="457189" indent="-457189" algn="l" defTabSz="609585" rtl="0" eaLnBrk="0" fontAlgn="base" hangingPunct="0">
        <a:spcBef>
          <a:spcPct val="20000"/>
        </a:spcBef>
        <a:spcAft>
          <a:spcPct val="0"/>
        </a:spcAft>
        <a:buFont typeface="Arial" panose="020B0604020202020204" pitchFamily="34" charset="0"/>
        <a:buChar char="•"/>
        <a:defRPr sz="4267" kern="1200">
          <a:solidFill>
            <a:schemeClr val="tx1"/>
          </a:solidFill>
          <a:latin typeface="+mn-lt"/>
          <a:ea typeface="ＭＳ Ｐゴシック" charset="-128"/>
          <a:cs typeface="+mn-cs"/>
        </a:defRPr>
      </a:lvl1pPr>
      <a:lvl2pPr marL="990575" indent="-380990" algn="l" defTabSz="609585" rtl="0" eaLnBrk="0" fontAlgn="base" hangingPunct="0">
        <a:spcBef>
          <a:spcPct val="20000"/>
        </a:spcBef>
        <a:spcAft>
          <a:spcPct val="0"/>
        </a:spcAft>
        <a:buFont typeface="Arial" panose="020B0604020202020204" pitchFamily="34" charset="0"/>
        <a:buChar char="–"/>
        <a:defRPr sz="3733" kern="1200">
          <a:solidFill>
            <a:schemeClr val="tx1"/>
          </a:solidFill>
          <a:latin typeface="+mn-lt"/>
          <a:ea typeface="ＭＳ Ｐゴシック" charset="-128"/>
          <a:cs typeface="+mn-cs"/>
        </a:defRPr>
      </a:lvl2pPr>
      <a:lvl3pPr marL="1523962" indent="-304792" algn="l" defTabSz="609585"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charset="-128"/>
          <a:cs typeface="+mn-cs"/>
        </a:defRPr>
      </a:lvl3pPr>
      <a:lvl4pPr marL="2133547" indent="-304792" algn="l" defTabSz="609585" rtl="0" eaLnBrk="0" fontAlgn="base" hangingPunct="0">
        <a:spcBef>
          <a:spcPct val="20000"/>
        </a:spcBef>
        <a:spcAft>
          <a:spcPct val="0"/>
        </a:spcAft>
        <a:buFont typeface="Arial" panose="020B0604020202020204" pitchFamily="34" charset="0"/>
        <a:buChar char="–"/>
        <a:defRPr sz="2667" kern="1200">
          <a:solidFill>
            <a:schemeClr val="tx1"/>
          </a:solidFill>
          <a:latin typeface="+mn-lt"/>
          <a:ea typeface="ＭＳ Ｐゴシック" charset="-128"/>
          <a:cs typeface="+mn-cs"/>
        </a:defRPr>
      </a:lvl4pPr>
      <a:lvl5pPr marL="2743131" indent="-304792" algn="l" defTabSz="609585" rtl="0" eaLnBrk="0" fontAlgn="base" hangingPunct="0">
        <a:spcBef>
          <a:spcPct val="20000"/>
        </a:spcBef>
        <a:spcAft>
          <a:spcPct val="0"/>
        </a:spcAft>
        <a:buFont typeface="Arial" panose="020B0604020202020204" pitchFamily="34" charset="0"/>
        <a:buChar char="»"/>
        <a:defRPr sz="2667" kern="1200">
          <a:solidFill>
            <a:schemeClr val="tx1"/>
          </a:solidFill>
          <a:latin typeface="+mn-lt"/>
          <a:ea typeface="ＭＳ Ｐゴシック" charset="-128"/>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5167"/>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endParaRPr lang="en-US" altLang="en-US"/>
          </a:p>
        </p:txBody>
      </p:sp>
      <p:sp>
        <p:nvSpPr>
          <p:cNvPr id="1027" name="Text Placeholder 2"/>
          <p:cNvSpPr>
            <a:spLocks noGrp="1"/>
          </p:cNvSpPr>
          <p:nvPr>
            <p:ph type="body" idx="1"/>
          </p:nvPr>
        </p:nvSpPr>
        <p:spPr bwMode="auto">
          <a:xfrm>
            <a:off x="609600" y="1600201"/>
            <a:ext cx="10972800" cy="4525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endParaRPr lang="en-US" altLang="en-US"/>
          </a:p>
        </p:txBody>
      </p:sp>
      <p:sp>
        <p:nvSpPr>
          <p:cNvPr id="4" name="Date Placeholder 3"/>
          <p:cNvSpPr>
            <a:spLocks noGrp="1"/>
          </p:cNvSpPr>
          <p:nvPr>
            <p:ph type="dt" sz="half" idx="2"/>
          </p:nvPr>
        </p:nvSpPr>
        <p:spPr>
          <a:xfrm>
            <a:off x="609600" y="6356351"/>
            <a:ext cx="2844800" cy="366183"/>
          </a:xfrm>
          <a:prstGeom prst="rect">
            <a:avLst/>
          </a:prstGeom>
        </p:spPr>
        <p:txBody>
          <a:bodyPr vert="horz" wrap="square" lIns="91440" tIns="45720" rIns="91440" bIns="45720" numCol="1" anchor="ctr" anchorCtr="0" compatLnSpc="1">
            <a:prstTxWarp prst="textNoShape">
              <a:avLst/>
            </a:prstTxWarp>
          </a:bodyPr>
          <a:lstStyle>
            <a:lvl1pPr eaLnBrk="1" hangingPunct="1">
              <a:defRPr sz="1600">
                <a:solidFill>
                  <a:srgbClr val="898989"/>
                </a:solidFill>
                <a:latin typeface="Calibri" charset="0"/>
                <a:ea typeface="ＭＳ Ｐゴシック" charset="-128"/>
              </a:defRPr>
            </a:lvl1pPr>
          </a:lstStyle>
          <a:p>
            <a:pPr defTabSz="609585" fontAlgn="base">
              <a:spcBef>
                <a:spcPct val="0"/>
              </a:spcBef>
              <a:spcAft>
                <a:spcPct val="0"/>
              </a:spcAft>
              <a:defRPr/>
            </a:pPr>
            <a:fld id="{ABD3AB43-7E8E-444D-8E6D-AC1F3937BF7D}" type="datetime1">
              <a:rPr lang="en-US" altLang="en-US" smtClean="0"/>
              <a:pPr defTabSz="609585" fontAlgn="base">
                <a:spcBef>
                  <a:spcPct val="0"/>
                </a:spcBef>
                <a:spcAft>
                  <a:spcPct val="0"/>
                </a:spcAft>
                <a:defRPr/>
              </a:pPr>
              <a:t>12/19/2019</a:t>
            </a:fld>
            <a:endParaRPr lang="en-US" altLang="en-US"/>
          </a:p>
        </p:txBody>
      </p:sp>
      <p:sp>
        <p:nvSpPr>
          <p:cNvPr id="5" name="Footer Placeholder 4"/>
          <p:cNvSpPr>
            <a:spLocks noGrp="1"/>
          </p:cNvSpPr>
          <p:nvPr>
            <p:ph type="ftr" sz="quarter" idx="3"/>
          </p:nvPr>
        </p:nvSpPr>
        <p:spPr>
          <a:xfrm>
            <a:off x="4165600" y="6356351"/>
            <a:ext cx="3860800" cy="366183"/>
          </a:xfrm>
          <a:prstGeom prst="rect">
            <a:avLst/>
          </a:prstGeom>
        </p:spPr>
        <p:txBody>
          <a:bodyPr vert="horz" lIns="91440" tIns="45720" rIns="91440" bIns="45720" rtlCol="0" anchor="ctr"/>
          <a:lstStyle>
            <a:lvl1pPr algn="ctr" eaLnBrk="1" fontAlgn="auto" hangingPunct="1">
              <a:spcBef>
                <a:spcPts val="0"/>
              </a:spcBef>
              <a:spcAft>
                <a:spcPts val="0"/>
              </a:spcAft>
              <a:defRPr sz="1600">
                <a:solidFill>
                  <a:schemeClr val="tx1">
                    <a:tint val="75000"/>
                  </a:schemeClr>
                </a:solidFill>
                <a:latin typeface="+mn-lt"/>
                <a:ea typeface="+mn-ea"/>
              </a:defRPr>
            </a:lvl1pPr>
          </a:lstStyle>
          <a:p>
            <a:pPr defTabSz="609585">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6183"/>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600">
                <a:solidFill>
                  <a:srgbClr val="898989"/>
                </a:solidFill>
                <a:latin typeface="Calibri" panose="020F0502020204030204" pitchFamily="34" charset="0"/>
              </a:defRPr>
            </a:lvl1pPr>
          </a:lstStyle>
          <a:p>
            <a:pPr defTabSz="609585" fontAlgn="base">
              <a:spcBef>
                <a:spcPct val="0"/>
              </a:spcBef>
              <a:spcAft>
                <a:spcPct val="0"/>
              </a:spcAft>
              <a:defRPr/>
            </a:pPr>
            <a:fld id="{2B468722-4DEE-478C-8C3A-F45204B8ECC2}" type="slidenum">
              <a:rPr lang="en-US" altLang="en-US" smtClean="0">
                <a:ea typeface="ＭＳ Ｐゴシック" panose="020B0600070205080204" pitchFamily="34" charset="-128"/>
              </a:rPr>
              <a:pPr defTabSz="609585" fontAlgn="base">
                <a:spcBef>
                  <a:spcPct val="0"/>
                </a:spcBef>
                <a:spcAft>
                  <a:spcPct val="0"/>
                </a:spcAft>
                <a:defRPr/>
              </a:pPr>
              <a:t>‹#›</a:t>
            </a:fld>
            <a:endParaRPr lang="en-US" altLang="en-US">
              <a:ea typeface="ＭＳ Ｐゴシック" panose="020B0600070205080204" pitchFamily="34" charset="-128"/>
            </a:endParaRPr>
          </a:p>
        </p:txBody>
      </p:sp>
    </p:spTree>
    <p:extLst>
      <p:ext uri="{BB962C8B-B14F-4D97-AF65-F5344CB8AC3E}">
        <p14:creationId xmlns:p14="http://schemas.microsoft.com/office/powerpoint/2010/main" val="3001327836"/>
      </p:ext>
    </p:extLst>
  </p:cSld>
  <p:clrMap bg1="lt1" tx1="dk1" bg2="lt2" tx2="dk2" accent1="accent1" accent2="accent2" accent3="accent3" accent4="accent4" accent5="accent5" accent6="accent6" hlink="hlink" folHlink="folHlink"/>
  <p:sldLayoutIdLst>
    <p:sldLayoutId id="2147483827" r:id="rId1"/>
  </p:sldLayoutIdLst>
  <p:txStyles>
    <p:titleStyle>
      <a:lvl1pPr algn="ctr" defTabSz="609585" rtl="0" eaLnBrk="0" fontAlgn="base" hangingPunct="0">
        <a:spcBef>
          <a:spcPct val="0"/>
        </a:spcBef>
        <a:spcAft>
          <a:spcPct val="0"/>
        </a:spcAft>
        <a:defRPr sz="5867" kern="1200">
          <a:solidFill>
            <a:schemeClr val="tx1"/>
          </a:solidFill>
          <a:latin typeface="+mj-lt"/>
          <a:ea typeface="ＭＳ Ｐゴシック" charset="-128"/>
          <a:cs typeface="+mj-cs"/>
        </a:defRPr>
      </a:lvl1pPr>
      <a:lvl2pPr algn="ctr" defTabSz="609585" rtl="0" eaLnBrk="0" fontAlgn="base" hangingPunct="0">
        <a:spcBef>
          <a:spcPct val="0"/>
        </a:spcBef>
        <a:spcAft>
          <a:spcPct val="0"/>
        </a:spcAft>
        <a:defRPr sz="5867">
          <a:solidFill>
            <a:schemeClr val="tx1"/>
          </a:solidFill>
          <a:latin typeface="Calibri" charset="0"/>
          <a:ea typeface="ＭＳ Ｐゴシック" charset="-128"/>
        </a:defRPr>
      </a:lvl2pPr>
      <a:lvl3pPr algn="ctr" defTabSz="609585" rtl="0" eaLnBrk="0" fontAlgn="base" hangingPunct="0">
        <a:spcBef>
          <a:spcPct val="0"/>
        </a:spcBef>
        <a:spcAft>
          <a:spcPct val="0"/>
        </a:spcAft>
        <a:defRPr sz="5867">
          <a:solidFill>
            <a:schemeClr val="tx1"/>
          </a:solidFill>
          <a:latin typeface="Calibri" charset="0"/>
          <a:ea typeface="ＭＳ Ｐゴシック" charset="-128"/>
        </a:defRPr>
      </a:lvl3pPr>
      <a:lvl4pPr algn="ctr" defTabSz="609585" rtl="0" eaLnBrk="0" fontAlgn="base" hangingPunct="0">
        <a:spcBef>
          <a:spcPct val="0"/>
        </a:spcBef>
        <a:spcAft>
          <a:spcPct val="0"/>
        </a:spcAft>
        <a:defRPr sz="5867">
          <a:solidFill>
            <a:schemeClr val="tx1"/>
          </a:solidFill>
          <a:latin typeface="Calibri" charset="0"/>
          <a:ea typeface="ＭＳ Ｐゴシック" charset="-128"/>
        </a:defRPr>
      </a:lvl4pPr>
      <a:lvl5pPr algn="ctr" defTabSz="609585" rtl="0" eaLnBrk="0" fontAlgn="base" hangingPunct="0">
        <a:spcBef>
          <a:spcPct val="0"/>
        </a:spcBef>
        <a:spcAft>
          <a:spcPct val="0"/>
        </a:spcAft>
        <a:defRPr sz="5867">
          <a:solidFill>
            <a:schemeClr val="tx1"/>
          </a:solidFill>
          <a:latin typeface="Calibri" charset="0"/>
          <a:ea typeface="ＭＳ Ｐゴシック" charset="-128"/>
        </a:defRPr>
      </a:lvl5pPr>
      <a:lvl6pPr marL="609585" algn="ctr" defTabSz="609585" rtl="0" fontAlgn="base">
        <a:spcBef>
          <a:spcPct val="0"/>
        </a:spcBef>
        <a:spcAft>
          <a:spcPct val="0"/>
        </a:spcAft>
        <a:defRPr sz="5867">
          <a:solidFill>
            <a:schemeClr val="tx1"/>
          </a:solidFill>
          <a:latin typeface="Calibri" charset="0"/>
          <a:ea typeface="ＭＳ Ｐゴシック" charset="-128"/>
        </a:defRPr>
      </a:lvl6pPr>
      <a:lvl7pPr marL="1219170" algn="ctr" defTabSz="609585" rtl="0" fontAlgn="base">
        <a:spcBef>
          <a:spcPct val="0"/>
        </a:spcBef>
        <a:spcAft>
          <a:spcPct val="0"/>
        </a:spcAft>
        <a:defRPr sz="5867">
          <a:solidFill>
            <a:schemeClr val="tx1"/>
          </a:solidFill>
          <a:latin typeface="Calibri" charset="0"/>
          <a:ea typeface="ＭＳ Ｐゴシック" charset="-128"/>
        </a:defRPr>
      </a:lvl7pPr>
      <a:lvl8pPr marL="1828754" algn="ctr" defTabSz="609585" rtl="0" fontAlgn="base">
        <a:spcBef>
          <a:spcPct val="0"/>
        </a:spcBef>
        <a:spcAft>
          <a:spcPct val="0"/>
        </a:spcAft>
        <a:defRPr sz="5867">
          <a:solidFill>
            <a:schemeClr val="tx1"/>
          </a:solidFill>
          <a:latin typeface="Calibri" charset="0"/>
          <a:ea typeface="ＭＳ Ｐゴシック" charset="-128"/>
        </a:defRPr>
      </a:lvl8pPr>
      <a:lvl9pPr marL="2438339" algn="ctr" defTabSz="609585" rtl="0" fontAlgn="base">
        <a:spcBef>
          <a:spcPct val="0"/>
        </a:spcBef>
        <a:spcAft>
          <a:spcPct val="0"/>
        </a:spcAft>
        <a:defRPr sz="5867">
          <a:solidFill>
            <a:schemeClr val="tx1"/>
          </a:solidFill>
          <a:latin typeface="Calibri" charset="0"/>
          <a:ea typeface="ＭＳ Ｐゴシック" charset="-128"/>
        </a:defRPr>
      </a:lvl9pPr>
    </p:titleStyle>
    <p:bodyStyle>
      <a:lvl1pPr marL="457189" indent="-457189" algn="l" defTabSz="609585" rtl="0" eaLnBrk="0" fontAlgn="base" hangingPunct="0">
        <a:spcBef>
          <a:spcPct val="20000"/>
        </a:spcBef>
        <a:spcAft>
          <a:spcPct val="0"/>
        </a:spcAft>
        <a:buFont typeface="Arial" panose="020B0604020202020204" pitchFamily="34" charset="0"/>
        <a:buChar char="•"/>
        <a:defRPr sz="4267" kern="1200">
          <a:solidFill>
            <a:schemeClr val="tx1"/>
          </a:solidFill>
          <a:latin typeface="+mn-lt"/>
          <a:ea typeface="ＭＳ Ｐゴシック" charset="-128"/>
          <a:cs typeface="+mn-cs"/>
        </a:defRPr>
      </a:lvl1pPr>
      <a:lvl2pPr marL="990575" indent="-380990" algn="l" defTabSz="609585" rtl="0" eaLnBrk="0" fontAlgn="base" hangingPunct="0">
        <a:spcBef>
          <a:spcPct val="20000"/>
        </a:spcBef>
        <a:spcAft>
          <a:spcPct val="0"/>
        </a:spcAft>
        <a:buFont typeface="Arial" panose="020B0604020202020204" pitchFamily="34" charset="0"/>
        <a:buChar char="–"/>
        <a:defRPr sz="3733" kern="1200">
          <a:solidFill>
            <a:schemeClr val="tx1"/>
          </a:solidFill>
          <a:latin typeface="+mn-lt"/>
          <a:ea typeface="ＭＳ Ｐゴシック" charset="-128"/>
          <a:cs typeface="+mn-cs"/>
        </a:defRPr>
      </a:lvl2pPr>
      <a:lvl3pPr marL="1523962" indent="-304792" algn="l" defTabSz="609585"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charset="-128"/>
          <a:cs typeface="+mn-cs"/>
        </a:defRPr>
      </a:lvl3pPr>
      <a:lvl4pPr marL="2133547" indent="-304792" algn="l" defTabSz="609585" rtl="0" eaLnBrk="0" fontAlgn="base" hangingPunct="0">
        <a:spcBef>
          <a:spcPct val="20000"/>
        </a:spcBef>
        <a:spcAft>
          <a:spcPct val="0"/>
        </a:spcAft>
        <a:buFont typeface="Arial" panose="020B0604020202020204" pitchFamily="34" charset="0"/>
        <a:buChar char="–"/>
        <a:defRPr sz="2667" kern="1200">
          <a:solidFill>
            <a:schemeClr val="tx1"/>
          </a:solidFill>
          <a:latin typeface="+mn-lt"/>
          <a:ea typeface="ＭＳ Ｐゴシック" charset="-128"/>
          <a:cs typeface="+mn-cs"/>
        </a:defRPr>
      </a:lvl4pPr>
      <a:lvl5pPr marL="2743131" indent="-304792" algn="l" defTabSz="609585" rtl="0" eaLnBrk="0" fontAlgn="base" hangingPunct="0">
        <a:spcBef>
          <a:spcPct val="20000"/>
        </a:spcBef>
        <a:spcAft>
          <a:spcPct val="0"/>
        </a:spcAft>
        <a:buFont typeface="Arial" panose="020B0604020202020204" pitchFamily="34" charset="0"/>
        <a:buChar char="»"/>
        <a:defRPr sz="2667" kern="1200">
          <a:solidFill>
            <a:schemeClr val="tx1"/>
          </a:solidFill>
          <a:latin typeface="+mn-lt"/>
          <a:ea typeface="ＭＳ Ｐゴシック" charset="-128"/>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5167"/>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endParaRPr lang="en-US" altLang="en-US"/>
          </a:p>
        </p:txBody>
      </p:sp>
      <p:sp>
        <p:nvSpPr>
          <p:cNvPr id="1027" name="Text Placeholder 2"/>
          <p:cNvSpPr>
            <a:spLocks noGrp="1"/>
          </p:cNvSpPr>
          <p:nvPr>
            <p:ph type="body" idx="1"/>
          </p:nvPr>
        </p:nvSpPr>
        <p:spPr bwMode="auto">
          <a:xfrm>
            <a:off x="609600" y="1600201"/>
            <a:ext cx="10972800" cy="4525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endParaRPr lang="en-US" altLang="en-US"/>
          </a:p>
        </p:txBody>
      </p:sp>
      <p:sp>
        <p:nvSpPr>
          <p:cNvPr id="4" name="Date Placeholder 3"/>
          <p:cNvSpPr>
            <a:spLocks noGrp="1"/>
          </p:cNvSpPr>
          <p:nvPr>
            <p:ph type="dt" sz="half" idx="2"/>
          </p:nvPr>
        </p:nvSpPr>
        <p:spPr>
          <a:xfrm>
            <a:off x="609600" y="6356351"/>
            <a:ext cx="2844800" cy="366183"/>
          </a:xfrm>
          <a:prstGeom prst="rect">
            <a:avLst/>
          </a:prstGeom>
        </p:spPr>
        <p:txBody>
          <a:bodyPr vert="horz" wrap="square" lIns="91440" tIns="45720" rIns="91440" bIns="45720" numCol="1" anchor="ctr" anchorCtr="0" compatLnSpc="1">
            <a:prstTxWarp prst="textNoShape">
              <a:avLst/>
            </a:prstTxWarp>
          </a:bodyPr>
          <a:lstStyle>
            <a:lvl1pPr eaLnBrk="1" hangingPunct="1">
              <a:defRPr sz="1600">
                <a:solidFill>
                  <a:srgbClr val="898989"/>
                </a:solidFill>
                <a:latin typeface="Calibri" charset="0"/>
                <a:ea typeface="ＭＳ Ｐゴシック" charset="-128"/>
              </a:defRPr>
            </a:lvl1pPr>
          </a:lstStyle>
          <a:p>
            <a:pPr defTabSz="609585" fontAlgn="base">
              <a:spcBef>
                <a:spcPct val="0"/>
              </a:spcBef>
              <a:spcAft>
                <a:spcPct val="0"/>
              </a:spcAft>
              <a:defRPr/>
            </a:pPr>
            <a:fld id="{ABD3AB43-7E8E-444D-8E6D-AC1F3937BF7D}" type="datetime1">
              <a:rPr lang="en-US" altLang="en-US" smtClean="0"/>
              <a:pPr defTabSz="609585" fontAlgn="base">
                <a:spcBef>
                  <a:spcPct val="0"/>
                </a:spcBef>
                <a:spcAft>
                  <a:spcPct val="0"/>
                </a:spcAft>
                <a:defRPr/>
              </a:pPr>
              <a:t>12/19/2019</a:t>
            </a:fld>
            <a:endParaRPr lang="en-US" altLang="en-US"/>
          </a:p>
        </p:txBody>
      </p:sp>
      <p:sp>
        <p:nvSpPr>
          <p:cNvPr id="5" name="Footer Placeholder 4"/>
          <p:cNvSpPr>
            <a:spLocks noGrp="1"/>
          </p:cNvSpPr>
          <p:nvPr>
            <p:ph type="ftr" sz="quarter" idx="3"/>
          </p:nvPr>
        </p:nvSpPr>
        <p:spPr>
          <a:xfrm>
            <a:off x="4165600" y="6356351"/>
            <a:ext cx="3860800" cy="366183"/>
          </a:xfrm>
          <a:prstGeom prst="rect">
            <a:avLst/>
          </a:prstGeom>
        </p:spPr>
        <p:txBody>
          <a:bodyPr vert="horz" lIns="91440" tIns="45720" rIns="91440" bIns="45720" rtlCol="0" anchor="ctr"/>
          <a:lstStyle>
            <a:lvl1pPr algn="ctr" eaLnBrk="1" fontAlgn="auto" hangingPunct="1">
              <a:spcBef>
                <a:spcPts val="0"/>
              </a:spcBef>
              <a:spcAft>
                <a:spcPts val="0"/>
              </a:spcAft>
              <a:defRPr sz="1600">
                <a:solidFill>
                  <a:schemeClr val="tx1">
                    <a:tint val="75000"/>
                  </a:schemeClr>
                </a:solidFill>
                <a:latin typeface="+mn-lt"/>
                <a:ea typeface="+mn-ea"/>
              </a:defRPr>
            </a:lvl1pPr>
          </a:lstStyle>
          <a:p>
            <a:pPr defTabSz="609585">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6183"/>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600">
                <a:solidFill>
                  <a:srgbClr val="898989"/>
                </a:solidFill>
                <a:latin typeface="Calibri" panose="020F0502020204030204" pitchFamily="34" charset="0"/>
              </a:defRPr>
            </a:lvl1pPr>
          </a:lstStyle>
          <a:p>
            <a:pPr defTabSz="609585" fontAlgn="base">
              <a:spcBef>
                <a:spcPct val="0"/>
              </a:spcBef>
              <a:spcAft>
                <a:spcPct val="0"/>
              </a:spcAft>
              <a:defRPr/>
            </a:pPr>
            <a:fld id="{2B468722-4DEE-478C-8C3A-F45204B8ECC2}" type="slidenum">
              <a:rPr lang="en-US" altLang="en-US" smtClean="0">
                <a:ea typeface="ＭＳ Ｐゴシック" panose="020B0600070205080204" pitchFamily="34" charset="-128"/>
              </a:rPr>
              <a:pPr defTabSz="609585" fontAlgn="base">
                <a:spcBef>
                  <a:spcPct val="0"/>
                </a:spcBef>
                <a:spcAft>
                  <a:spcPct val="0"/>
                </a:spcAft>
                <a:defRPr/>
              </a:pPr>
              <a:t>‹#›</a:t>
            </a:fld>
            <a:endParaRPr lang="en-US" altLang="en-US">
              <a:ea typeface="ＭＳ Ｐゴシック" panose="020B0600070205080204" pitchFamily="34" charset="-128"/>
            </a:endParaRPr>
          </a:p>
        </p:txBody>
      </p:sp>
    </p:spTree>
    <p:extLst>
      <p:ext uri="{BB962C8B-B14F-4D97-AF65-F5344CB8AC3E}">
        <p14:creationId xmlns:p14="http://schemas.microsoft.com/office/powerpoint/2010/main" val="2742506731"/>
      </p:ext>
    </p:extLst>
  </p:cSld>
  <p:clrMap bg1="lt1" tx1="dk1" bg2="lt2" tx2="dk2" accent1="accent1" accent2="accent2" accent3="accent3" accent4="accent4" accent5="accent5" accent6="accent6" hlink="hlink" folHlink="folHlink"/>
  <p:sldLayoutIdLst>
    <p:sldLayoutId id="2147483829" r:id="rId1"/>
  </p:sldLayoutIdLst>
  <p:txStyles>
    <p:titleStyle>
      <a:lvl1pPr algn="ctr" defTabSz="609585" rtl="0" eaLnBrk="0" fontAlgn="base" hangingPunct="0">
        <a:spcBef>
          <a:spcPct val="0"/>
        </a:spcBef>
        <a:spcAft>
          <a:spcPct val="0"/>
        </a:spcAft>
        <a:defRPr sz="5867" kern="1200">
          <a:solidFill>
            <a:schemeClr val="tx1"/>
          </a:solidFill>
          <a:latin typeface="+mj-lt"/>
          <a:ea typeface="ＭＳ Ｐゴシック" charset="-128"/>
          <a:cs typeface="+mj-cs"/>
        </a:defRPr>
      </a:lvl1pPr>
      <a:lvl2pPr algn="ctr" defTabSz="609585" rtl="0" eaLnBrk="0" fontAlgn="base" hangingPunct="0">
        <a:spcBef>
          <a:spcPct val="0"/>
        </a:spcBef>
        <a:spcAft>
          <a:spcPct val="0"/>
        </a:spcAft>
        <a:defRPr sz="5867">
          <a:solidFill>
            <a:schemeClr val="tx1"/>
          </a:solidFill>
          <a:latin typeface="Calibri" charset="0"/>
          <a:ea typeface="ＭＳ Ｐゴシック" charset="-128"/>
        </a:defRPr>
      </a:lvl2pPr>
      <a:lvl3pPr algn="ctr" defTabSz="609585" rtl="0" eaLnBrk="0" fontAlgn="base" hangingPunct="0">
        <a:spcBef>
          <a:spcPct val="0"/>
        </a:spcBef>
        <a:spcAft>
          <a:spcPct val="0"/>
        </a:spcAft>
        <a:defRPr sz="5867">
          <a:solidFill>
            <a:schemeClr val="tx1"/>
          </a:solidFill>
          <a:latin typeface="Calibri" charset="0"/>
          <a:ea typeface="ＭＳ Ｐゴシック" charset="-128"/>
        </a:defRPr>
      </a:lvl3pPr>
      <a:lvl4pPr algn="ctr" defTabSz="609585" rtl="0" eaLnBrk="0" fontAlgn="base" hangingPunct="0">
        <a:spcBef>
          <a:spcPct val="0"/>
        </a:spcBef>
        <a:spcAft>
          <a:spcPct val="0"/>
        </a:spcAft>
        <a:defRPr sz="5867">
          <a:solidFill>
            <a:schemeClr val="tx1"/>
          </a:solidFill>
          <a:latin typeface="Calibri" charset="0"/>
          <a:ea typeface="ＭＳ Ｐゴシック" charset="-128"/>
        </a:defRPr>
      </a:lvl4pPr>
      <a:lvl5pPr algn="ctr" defTabSz="609585" rtl="0" eaLnBrk="0" fontAlgn="base" hangingPunct="0">
        <a:spcBef>
          <a:spcPct val="0"/>
        </a:spcBef>
        <a:spcAft>
          <a:spcPct val="0"/>
        </a:spcAft>
        <a:defRPr sz="5867">
          <a:solidFill>
            <a:schemeClr val="tx1"/>
          </a:solidFill>
          <a:latin typeface="Calibri" charset="0"/>
          <a:ea typeface="ＭＳ Ｐゴシック" charset="-128"/>
        </a:defRPr>
      </a:lvl5pPr>
      <a:lvl6pPr marL="609585" algn="ctr" defTabSz="609585" rtl="0" fontAlgn="base">
        <a:spcBef>
          <a:spcPct val="0"/>
        </a:spcBef>
        <a:spcAft>
          <a:spcPct val="0"/>
        </a:spcAft>
        <a:defRPr sz="5867">
          <a:solidFill>
            <a:schemeClr val="tx1"/>
          </a:solidFill>
          <a:latin typeface="Calibri" charset="0"/>
          <a:ea typeface="ＭＳ Ｐゴシック" charset="-128"/>
        </a:defRPr>
      </a:lvl6pPr>
      <a:lvl7pPr marL="1219170" algn="ctr" defTabSz="609585" rtl="0" fontAlgn="base">
        <a:spcBef>
          <a:spcPct val="0"/>
        </a:spcBef>
        <a:spcAft>
          <a:spcPct val="0"/>
        </a:spcAft>
        <a:defRPr sz="5867">
          <a:solidFill>
            <a:schemeClr val="tx1"/>
          </a:solidFill>
          <a:latin typeface="Calibri" charset="0"/>
          <a:ea typeface="ＭＳ Ｐゴシック" charset="-128"/>
        </a:defRPr>
      </a:lvl7pPr>
      <a:lvl8pPr marL="1828754" algn="ctr" defTabSz="609585" rtl="0" fontAlgn="base">
        <a:spcBef>
          <a:spcPct val="0"/>
        </a:spcBef>
        <a:spcAft>
          <a:spcPct val="0"/>
        </a:spcAft>
        <a:defRPr sz="5867">
          <a:solidFill>
            <a:schemeClr val="tx1"/>
          </a:solidFill>
          <a:latin typeface="Calibri" charset="0"/>
          <a:ea typeface="ＭＳ Ｐゴシック" charset="-128"/>
        </a:defRPr>
      </a:lvl8pPr>
      <a:lvl9pPr marL="2438339" algn="ctr" defTabSz="609585" rtl="0" fontAlgn="base">
        <a:spcBef>
          <a:spcPct val="0"/>
        </a:spcBef>
        <a:spcAft>
          <a:spcPct val="0"/>
        </a:spcAft>
        <a:defRPr sz="5867">
          <a:solidFill>
            <a:schemeClr val="tx1"/>
          </a:solidFill>
          <a:latin typeface="Calibri" charset="0"/>
          <a:ea typeface="ＭＳ Ｐゴシック" charset="-128"/>
        </a:defRPr>
      </a:lvl9pPr>
    </p:titleStyle>
    <p:bodyStyle>
      <a:lvl1pPr marL="457189" indent="-457189" algn="l" defTabSz="609585" rtl="0" eaLnBrk="0" fontAlgn="base" hangingPunct="0">
        <a:spcBef>
          <a:spcPct val="20000"/>
        </a:spcBef>
        <a:spcAft>
          <a:spcPct val="0"/>
        </a:spcAft>
        <a:buFont typeface="Arial" panose="020B0604020202020204" pitchFamily="34" charset="0"/>
        <a:buChar char="•"/>
        <a:defRPr sz="4267" kern="1200">
          <a:solidFill>
            <a:schemeClr val="tx1"/>
          </a:solidFill>
          <a:latin typeface="+mn-lt"/>
          <a:ea typeface="ＭＳ Ｐゴシック" charset="-128"/>
          <a:cs typeface="+mn-cs"/>
        </a:defRPr>
      </a:lvl1pPr>
      <a:lvl2pPr marL="990575" indent="-380990" algn="l" defTabSz="609585" rtl="0" eaLnBrk="0" fontAlgn="base" hangingPunct="0">
        <a:spcBef>
          <a:spcPct val="20000"/>
        </a:spcBef>
        <a:spcAft>
          <a:spcPct val="0"/>
        </a:spcAft>
        <a:buFont typeface="Arial" panose="020B0604020202020204" pitchFamily="34" charset="0"/>
        <a:buChar char="–"/>
        <a:defRPr sz="3733" kern="1200">
          <a:solidFill>
            <a:schemeClr val="tx1"/>
          </a:solidFill>
          <a:latin typeface="+mn-lt"/>
          <a:ea typeface="ＭＳ Ｐゴシック" charset="-128"/>
          <a:cs typeface="+mn-cs"/>
        </a:defRPr>
      </a:lvl2pPr>
      <a:lvl3pPr marL="1523962" indent="-304792" algn="l" defTabSz="609585"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charset="-128"/>
          <a:cs typeface="+mn-cs"/>
        </a:defRPr>
      </a:lvl3pPr>
      <a:lvl4pPr marL="2133547" indent="-304792" algn="l" defTabSz="609585" rtl="0" eaLnBrk="0" fontAlgn="base" hangingPunct="0">
        <a:spcBef>
          <a:spcPct val="20000"/>
        </a:spcBef>
        <a:spcAft>
          <a:spcPct val="0"/>
        </a:spcAft>
        <a:buFont typeface="Arial" panose="020B0604020202020204" pitchFamily="34" charset="0"/>
        <a:buChar char="–"/>
        <a:defRPr sz="2667" kern="1200">
          <a:solidFill>
            <a:schemeClr val="tx1"/>
          </a:solidFill>
          <a:latin typeface="+mn-lt"/>
          <a:ea typeface="ＭＳ Ｐゴシック" charset="-128"/>
          <a:cs typeface="+mn-cs"/>
        </a:defRPr>
      </a:lvl4pPr>
      <a:lvl5pPr marL="2743131" indent="-304792" algn="l" defTabSz="609585" rtl="0" eaLnBrk="0" fontAlgn="base" hangingPunct="0">
        <a:spcBef>
          <a:spcPct val="20000"/>
        </a:spcBef>
        <a:spcAft>
          <a:spcPct val="0"/>
        </a:spcAft>
        <a:buFont typeface="Arial" panose="020B0604020202020204" pitchFamily="34" charset="0"/>
        <a:buChar char="»"/>
        <a:defRPr sz="2667" kern="1200">
          <a:solidFill>
            <a:schemeClr val="tx1"/>
          </a:solidFill>
          <a:latin typeface="+mn-lt"/>
          <a:ea typeface="ＭＳ Ｐゴシック" charset="-128"/>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5167"/>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endParaRPr lang="en-US" altLang="en-US"/>
          </a:p>
        </p:txBody>
      </p:sp>
      <p:sp>
        <p:nvSpPr>
          <p:cNvPr id="1027" name="Text Placeholder 2"/>
          <p:cNvSpPr>
            <a:spLocks noGrp="1"/>
          </p:cNvSpPr>
          <p:nvPr>
            <p:ph type="body" idx="1"/>
          </p:nvPr>
        </p:nvSpPr>
        <p:spPr bwMode="auto">
          <a:xfrm>
            <a:off x="609600" y="1600201"/>
            <a:ext cx="10972800" cy="4525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endParaRPr lang="en-US" altLang="en-US"/>
          </a:p>
        </p:txBody>
      </p:sp>
      <p:sp>
        <p:nvSpPr>
          <p:cNvPr id="4" name="Date Placeholder 3"/>
          <p:cNvSpPr>
            <a:spLocks noGrp="1"/>
          </p:cNvSpPr>
          <p:nvPr>
            <p:ph type="dt" sz="half" idx="2"/>
          </p:nvPr>
        </p:nvSpPr>
        <p:spPr>
          <a:xfrm>
            <a:off x="609600" y="6356351"/>
            <a:ext cx="2844800" cy="366183"/>
          </a:xfrm>
          <a:prstGeom prst="rect">
            <a:avLst/>
          </a:prstGeom>
        </p:spPr>
        <p:txBody>
          <a:bodyPr vert="horz" wrap="square" lIns="91440" tIns="45720" rIns="91440" bIns="45720" numCol="1" anchor="ctr" anchorCtr="0" compatLnSpc="1">
            <a:prstTxWarp prst="textNoShape">
              <a:avLst/>
            </a:prstTxWarp>
          </a:bodyPr>
          <a:lstStyle>
            <a:lvl1pPr eaLnBrk="1" hangingPunct="1">
              <a:defRPr sz="1600">
                <a:solidFill>
                  <a:srgbClr val="898989"/>
                </a:solidFill>
                <a:latin typeface="Calibri" charset="0"/>
                <a:ea typeface="ＭＳ Ｐゴシック" charset="-128"/>
              </a:defRPr>
            </a:lvl1pPr>
          </a:lstStyle>
          <a:p>
            <a:pPr defTabSz="609585" fontAlgn="base">
              <a:spcBef>
                <a:spcPct val="0"/>
              </a:spcBef>
              <a:spcAft>
                <a:spcPct val="0"/>
              </a:spcAft>
              <a:defRPr/>
            </a:pPr>
            <a:fld id="{ABD3AB43-7E8E-444D-8E6D-AC1F3937BF7D}" type="datetime1">
              <a:rPr lang="en-US" altLang="en-US" smtClean="0"/>
              <a:pPr defTabSz="609585" fontAlgn="base">
                <a:spcBef>
                  <a:spcPct val="0"/>
                </a:spcBef>
                <a:spcAft>
                  <a:spcPct val="0"/>
                </a:spcAft>
                <a:defRPr/>
              </a:pPr>
              <a:t>12/19/2019</a:t>
            </a:fld>
            <a:endParaRPr lang="en-US" altLang="en-US"/>
          </a:p>
        </p:txBody>
      </p:sp>
      <p:sp>
        <p:nvSpPr>
          <p:cNvPr id="5" name="Footer Placeholder 4"/>
          <p:cNvSpPr>
            <a:spLocks noGrp="1"/>
          </p:cNvSpPr>
          <p:nvPr>
            <p:ph type="ftr" sz="quarter" idx="3"/>
          </p:nvPr>
        </p:nvSpPr>
        <p:spPr>
          <a:xfrm>
            <a:off x="4165600" y="6356351"/>
            <a:ext cx="3860800" cy="366183"/>
          </a:xfrm>
          <a:prstGeom prst="rect">
            <a:avLst/>
          </a:prstGeom>
        </p:spPr>
        <p:txBody>
          <a:bodyPr vert="horz" lIns="91440" tIns="45720" rIns="91440" bIns="45720" rtlCol="0" anchor="ctr"/>
          <a:lstStyle>
            <a:lvl1pPr algn="ctr" eaLnBrk="1" fontAlgn="auto" hangingPunct="1">
              <a:spcBef>
                <a:spcPts val="0"/>
              </a:spcBef>
              <a:spcAft>
                <a:spcPts val="0"/>
              </a:spcAft>
              <a:defRPr sz="1600">
                <a:solidFill>
                  <a:schemeClr val="tx1">
                    <a:tint val="75000"/>
                  </a:schemeClr>
                </a:solidFill>
                <a:latin typeface="+mn-lt"/>
                <a:ea typeface="+mn-ea"/>
              </a:defRPr>
            </a:lvl1pPr>
          </a:lstStyle>
          <a:p>
            <a:pPr defTabSz="609585">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6183"/>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600">
                <a:solidFill>
                  <a:srgbClr val="898989"/>
                </a:solidFill>
                <a:latin typeface="Calibri" panose="020F0502020204030204" pitchFamily="34" charset="0"/>
              </a:defRPr>
            </a:lvl1pPr>
          </a:lstStyle>
          <a:p>
            <a:pPr defTabSz="609585" fontAlgn="base">
              <a:spcBef>
                <a:spcPct val="0"/>
              </a:spcBef>
              <a:spcAft>
                <a:spcPct val="0"/>
              </a:spcAft>
              <a:defRPr/>
            </a:pPr>
            <a:fld id="{2B468722-4DEE-478C-8C3A-F45204B8ECC2}" type="slidenum">
              <a:rPr lang="en-US" altLang="en-US" smtClean="0">
                <a:ea typeface="ＭＳ Ｐゴシック" panose="020B0600070205080204" pitchFamily="34" charset="-128"/>
              </a:rPr>
              <a:pPr defTabSz="609585" fontAlgn="base">
                <a:spcBef>
                  <a:spcPct val="0"/>
                </a:spcBef>
                <a:spcAft>
                  <a:spcPct val="0"/>
                </a:spcAft>
                <a:defRPr/>
              </a:pPr>
              <a:t>‹#›</a:t>
            </a:fld>
            <a:endParaRPr lang="en-US" altLang="en-US">
              <a:ea typeface="ＭＳ Ｐゴシック" panose="020B0600070205080204" pitchFamily="34" charset="-128"/>
            </a:endParaRPr>
          </a:p>
        </p:txBody>
      </p:sp>
    </p:spTree>
    <p:extLst>
      <p:ext uri="{BB962C8B-B14F-4D97-AF65-F5344CB8AC3E}">
        <p14:creationId xmlns:p14="http://schemas.microsoft.com/office/powerpoint/2010/main" val="4202895703"/>
      </p:ext>
    </p:extLst>
  </p:cSld>
  <p:clrMap bg1="lt1" tx1="dk1" bg2="lt2" tx2="dk2" accent1="accent1" accent2="accent2" accent3="accent3" accent4="accent4" accent5="accent5" accent6="accent6" hlink="hlink" folHlink="folHlink"/>
  <p:sldLayoutIdLst>
    <p:sldLayoutId id="2147483831" r:id="rId1"/>
  </p:sldLayoutIdLst>
  <p:txStyles>
    <p:titleStyle>
      <a:lvl1pPr algn="ctr" defTabSz="609585" rtl="0" eaLnBrk="0" fontAlgn="base" hangingPunct="0">
        <a:spcBef>
          <a:spcPct val="0"/>
        </a:spcBef>
        <a:spcAft>
          <a:spcPct val="0"/>
        </a:spcAft>
        <a:defRPr sz="5867" kern="1200">
          <a:solidFill>
            <a:schemeClr val="tx1"/>
          </a:solidFill>
          <a:latin typeface="+mj-lt"/>
          <a:ea typeface="ＭＳ Ｐゴシック" charset="-128"/>
          <a:cs typeface="+mj-cs"/>
        </a:defRPr>
      </a:lvl1pPr>
      <a:lvl2pPr algn="ctr" defTabSz="609585" rtl="0" eaLnBrk="0" fontAlgn="base" hangingPunct="0">
        <a:spcBef>
          <a:spcPct val="0"/>
        </a:spcBef>
        <a:spcAft>
          <a:spcPct val="0"/>
        </a:spcAft>
        <a:defRPr sz="5867">
          <a:solidFill>
            <a:schemeClr val="tx1"/>
          </a:solidFill>
          <a:latin typeface="Calibri" charset="0"/>
          <a:ea typeface="ＭＳ Ｐゴシック" charset="-128"/>
        </a:defRPr>
      </a:lvl2pPr>
      <a:lvl3pPr algn="ctr" defTabSz="609585" rtl="0" eaLnBrk="0" fontAlgn="base" hangingPunct="0">
        <a:spcBef>
          <a:spcPct val="0"/>
        </a:spcBef>
        <a:spcAft>
          <a:spcPct val="0"/>
        </a:spcAft>
        <a:defRPr sz="5867">
          <a:solidFill>
            <a:schemeClr val="tx1"/>
          </a:solidFill>
          <a:latin typeface="Calibri" charset="0"/>
          <a:ea typeface="ＭＳ Ｐゴシック" charset="-128"/>
        </a:defRPr>
      </a:lvl3pPr>
      <a:lvl4pPr algn="ctr" defTabSz="609585" rtl="0" eaLnBrk="0" fontAlgn="base" hangingPunct="0">
        <a:spcBef>
          <a:spcPct val="0"/>
        </a:spcBef>
        <a:spcAft>
          <a:spcPct val="0"/>
        </a:spcAft>
        <a:defRPr sz="5867">
          <a:solidFill>
            <a:schemeClr val="tx1"/>
          </a:solidFill>
          <a:latin typeface="Calibri" charset="0"/>
          <a:ea typeface="ＭＳ Ｐゴシック" charset="-128"/>
        </a:defRPr>
      </a:lvl4pPr>
      <a:lvl5pPr algn="ctr" defTabSz="609585" rtl="0" eaLnBrk="0" fontAlgn="base" hangingPunct="0">
        <a:spcBef>
          <a:spcPct val="0"/>
        </a:spcBef>
        <a:spcAft>
          <a:spcPct val="0"/>
        </a:spcAft>
        <a:defRPr sz="5867">
          <a:solidFill>
            <a:schemeClr val="tx1"/>
          </a:solidFill>
          <a:latin typeface="Calibri" charset="0"/>
          <a:ea typeface="ＭＳ Ｐゴシック" charset="-128"/>
        </a:defRPr>
      </a:lvl5pPr>
      <a:lvl6pPr marL="609585" algn="ctr" defTabSz="609585" rtl="0" fontAlgn="base">
        <a:spcBef>
          <a:spcPct val="0"/>
        </a:spcBef>
        <a:spcAft>
          <a:spcPct val="0"/>
        </a:spcAft>
        <a:defRPr sz="5867">
          <a:solidFill>
            <a:schemeClr val="tx1"/>
          </a:solidFill>
          <a:latin typeface="Calibri" charset="0"/>
          <a:ea typeface="ＭＳ Ｐゴシック" charset="-128"/>
        </a:defRPr>
      </a:lvl6pPr>
      <a:lvl7pPr marL="1219170" algn="ctr" defTabSz="609585" rtl="0" fontAlgn="base">
        <a:spcBef>
          <a:spcPct val="0"/>
        </a:spcBef>
        <a:spcAft>
          <a:spcPct val="0"/>
        </a:spcAft>
        <a:defRPr sz="5867">
          <a:solidFill>
            <a:schemeClr val="tx1"/>
          </a:solidFill>
          <a:latin typeface="Calibri" charset="0"/>
          <a:ea typeface="ＭＳ Ｐゴシック" charset="-128"/>
        </a:defRPr>
      </a:lvl7pPr>
      <a:lvl8pPr marL="1828754" algn="ctr" defTabSz="609585" rtl="0" fontAlgn="base">
        <a:spcBef>
          <a:spcPct val="0"/>
        </a:spcBef>
        <a:spcAft>
          <a:spcPct val="0"/>
        </a:spcAft>
        <a:defRPr sz="5867">
          <a:solidFill>
            <a:schemeClr val="tx1"/>
          </a:solidFill>
          <a:latin typeface="Calibri" charset="0"/>
          <a:ea typeface="ＭＳ Ｐゴシック" charset="-128"/>
        </a:defRPr>
      </a:lvl8pPr>
      <a:lvl9pPr marL="2438339" algn="ctr" defTabSz="609585" rtl="0" fontAlgn="base">
        <a:spcBef>
          <a:spcPct val="0"/>
        </a:spcBef>
        <a:spcAft>
          <a:spcPct val="0"/>
        </a:spcAft>
        <a:defRPr sz="5867">
          <a:solidFill>
            <a:schemeClr val="tx1"/>
          </a:solidFill>
          <a:latin typeface="Calibri" charset="0"/>
          <a:ea typeface="ＭＳ Ｐゴシック" charset="-128"/>
        </a:defRPr>
      </a:lvl9pPr>
    </p:titleStyle>
    <p:bodyStyle>
      <a:lvl1pPr marL="457189" indent="-457189" algn="l" defTabSz="609585" rtl="0" eaLnBrk="0" fontAlgn="base" hangingPunct="0">
        <a:spcBef>
          <a:spcPct val="20000"/>
        </a:spcBef>
        <a:spcAft>
          <a:spcPct val="0"/>
        </a:spcAft>
        <a:buFont typeface="Arial" panose="020B0604020202020204" pitchFamily="34" charset="0"/>
        <a:buChar char="•"/>
        <a:defRPr sz="4267" kern="1200">
          <a:solidFill>
            <a:schemeClr val="tx1"/>
          </a:solidFill>
          <a:latin typeface="+mn-lt"/>
          <a:ea typeface="ＭＳ Ｐゴシック" charset="-128"/>
          <a:cs typeface="+mn-cs"/>
        </a:defRPr>
      </a:lvl1pPr>
      <a:lvl2pPr marL="990575" indent="-380990" algn="l" defTabSz="609585" rtl="0" eaLnBrk="0" fontAlgn="base" hangingPunct="0">
        <a:spcBef>
          <a:spcPct val="20000"/>
        </a:spcBef>
        <a:spcAft>
          <a:spcPct val="0"/>
        </a:spcAft>
        <a:buFont typeface="Arial" panose="020B0604020202020204" pitchFamily="34" charset="0"/>
        <a:buChar char="–"/>
        <a:defRPr sz="3733" kern="1200">
          <a:solidFill>
            <a:schemeClr val="tx1"/>
          </a:solidFill>
          <a:latin typeface="+mn-lt"/>
          <a:ea typeface="ＭＳ Ｐゴシック" charset="-128"/>
          <a:cs typeface="+mn-cs"/>
        </a:defRPr>
      </a:lvl2pPr>
      <a:lvl3pPr marL="1523962" indent="-304792" algn="l" defTabSz="609585"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charset="-128"/>
          <a:cs typeface="+mn-cs"/>
        </a:defRPr>
      </a:lvl3pPr>
      <a:lvl4pPr marL="2133547" indent="-304792" algn="l" defTabSz="609585" rtl="0" eaLnBrk="0" fontAlgn="base" hangingPunct="0">
        <a:spcBef>
          <a:spcPct val="20000"/>
        </a:spcBef>
        <a:spcAft>
          <a:spcPct val="0"/>
        </a:spcAft>
        <a:buFont typeface="Arial" panose="020B0604020202020204" pitchFamily="34" charset="0"/>
        <a:buChar char="–"/>
        <a:defRPr sz="2667" kern="1200">
          <a:solidFill>
            <a:schemeClr val="tx1"/>
          </a:solidFill>
          <a:latin typeface="+mn-lt"/>
          <a:ea typeface="ＭＳ Ｐゴシック" charset="-128"/>
          <a:cs typeface="+mn-cs"/>
        </a:defRPr>
      </a:lvl4pPr>
      <a:lvl5pPr marL="2743131" indent="-304792" algn="l" defTabSz="609585" rtl="0" eaLnBrk="0" fontAlgn="base" hangingPunct="0">
        <a:spcBef>
          <a:spcPct val="20000"/>
        </a:spcBef>
        <a:spcAft>
          <a:spcPct val="0"/>
        </a:spcAft>
        <a:buFont typeface="Arial" panose="020B0604020202020204" pitchFamily="34" charset="0"/>
        <a:buChar char="»"/>
        <a:defRPr sz="2667" kern="1200">
          <a:solidFill>
            <a:schemeClr val="tx1"/>
          </a:solidFill>
          <a:latin typeface="+mn-lt"/>
          <a:ea typeface="ＭＳ Ｐゴシック" charset="-128"/>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5167"/>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endParaRPr lang="en-US" altLang="en-US"/>
          </a:p>
        </p:txBody>
      </p:sp>
      <p:sp>
        <p:nvSpPr>
          <p:cNvPr id="1027" name="Text Placeholder 2"/>
          <p:cNvSpPr>
            <a:spLocks noGrp="1"/>
          </p:cNvSpPr>
          <p:nvPr>
            <p:ph type="body" idx="1"/>
          </p:nvPr>
        </p:nvSpPr>
        <p:spPr bwMode="auto">
          <a:xfrm>
            <a:off x="609600" y="1600201"/>
            <a:ext cx="10972800" cy="4525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endParaRPr lang="en-US" altLang="en-US"/>
          </a:p>
        </p:txBody>
      </p:sp>
      <p:sp>
        <p:nvSpPr>
          <p:cNvPr id="4" name="Date Placeholder 3"/>
          <p:cNvSpPr>
            <a:spLocks noGrp="1"/>
          </p:cNvSpPr>
          <p:nvPr>
            <p:ph type="dt" sz="half" idx="2"/>
          </p:nvPr>
        </p:nvSpPr>
        <p:spPr>
          <a:xfrm>
            <a:off x="609600" y="6356351"/>
            <a:ext cx="2844800" cy="366183"/>
          </a:xfrm>
          <a:prstGeom prst="rect">
            <a:avLst/>
          </a:prstGeom>
        </p:spPr>
        <p:txBody>
          <a:bodyPr vert="horz" wrap="square" lIns="91440" tIns="45720" rIns="91440" bIns="45720" numCol="1" anchor="ctr" anchorCtr="0" compatLnSpc="1">
            <a:prstTxWarp prst="textNoShape">
              <a:avLst/>
            </a:prstTxWarp>
          </a:bodyPr>
          <a:lstStyle>
            <a:lvl1pPr eaLnBrk="1" hangingPunct="1">
              <a:defRPr sz="1600">
                <a:solidFill>
                  <a:srgbClr val="898989"/>
                </a:solidFill>
                <a:latin typeface="Calibri" charset="0"/>
                <a:ea typeface="ＭＳ Ｐゴシック" charset="-128"/>
              </a:defRPr>
            </a:lvl1pPr>
          </a:lstStyle>
          <a:p>
            <a:pPr defTabSz="609585" fontAlgn="base">
              <a:spcBef>
                <a:spcPct val="0"/>
              </a:spcBef>
              <a:spcAft>
                <a:spcPct val="0"/>
              </a:spcAft>
              <a:defRPr/>
            </a:pPr>
            <a:fld id="{ABD3AB43-7E8E-444D-8E6D-AC1F3937BF7D}" type="datetime1">
              <a:rPr lang="en-US" altLang="en-US" smtClean="0"/>
              <a:pPr defTabSz="609585" fontAlgn="base">
                <a:spcBef>
                  <a:spcPct val="0"/>
                </a:spcBef>
                <a:spcAft>
                  <a:spcPct val="0"/>
                </a:spcAft>
                <a:defRPr/>
              </a:pPr>
              <a:t>12/19/2019</a:t>
            </a:fld>
            <a:endParaRPr lang="en-US" altLang="en-US"/>
          </a:p>
        </p:txBody>
      </p:sp>
      <p:sp>
        <p:nvSpPr>
          <p:cNvPr id="5" name="Footer Placeholder 4"/>
          <p:cNvSpPr>
            <a:spLocks noGrp="1"/>
          </p:cNvSpPr>
          <p:nvPr>
            <p:ph type="ftr" sz="quarter" idx="3"/>
          </p:nvPr>
        </p:nvSpPr>
        <p:spPr>
          <a:xfrm>
            <a:off x="4165600" y="6356351"/>
            <a:ext cx="3860800" cy="366183"/>
          </a:xfrm>
          <a:prstGeom prst="rect">
            <a:avLst/>
          </a:prstGeom>
        </p:spPr>
        <p:txBody>
          <a:bodyPr vert="horz" lIns="91440" tIns="45720" rIns="91440" bIns="45720" rtlCol="0" anchor="ctr"/>
          <a:lstStyle>
            <a:lvl1pPr algn="ctr" eaLnBrk="1" fontAlgn="auto" hangingPunct="1">
              <a:spcBef>
                <a:spcPts val="0"/>
              </a:spcBef>
              <a:spcAft>
                <a:spcPts val="0"/>
              </a:spcAft>
              <a:defRPr sz="1600">
                <a:solidFill>
                  <a:schemeClr val="tx1">
                    <a:tint val="75000"/>
                  </a:schemeClr>
                </a:solidFill>
                <a:latin typeface="+mn-lt"/>
                <a:ea typeface="+mn-ea"/>
              </a:defRPr>
            </a:lvl1pPr>
          </a:lstStyle>
          <a:p>
            <a:pPr defTabSz="609585">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6183"/>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600">
                <a:solidFill>
                  <a:srgbClr val="898989"/>
                </a:solidFill>
                <a:latin typeface="Calibri" panose="020F0502020204030204" pitchFamily="34" charset="0"/>
              </a:defRPr>
            </a:lvl1pPr>
          </a:lstStyle>
          <a:p>
            <a:pPr defTabSz="609585" fontAlgn="base">
              <a:spcBef>
                <a:spcPct val="0"/>
              </a:spcBef>
              <a:spcAft>
                <a:spcPct val="0"/>
              </a:spcAft>
              <a:defRPr/>
            </a:pPr>
            <a:fld id="{2B468722-4DEE-478C-8C3A-F45204B8ECC2}" type="slidenum">
              <a:rPr lang="en-US" altLang="en-US" smtClean="0">
                <a:ea typeface="ＭＳ Ｐゴシック" panose="020B0600070205080204" pitchFamily="34" charset="-128"/>
              </a:rPr>
              <a:pPr defTabSz="609585" fontAlgn="base">
                <a:spcBef>
                  <a:spcPct val="0"/>
                </a:spcBef>
                <a:spcAft>
                  <a:spcPct val="0"/>
                </a:spcAft>
                <a:defRPr/>
              </a:pPr>
              <a:t>‹#›</a:t>
            </a:fld>
            <a:endParaRPr lang="en-US" altLang="en-US">
              <a:ea typeface="ＭＳ Ｐゴシック" panose="020B0600070205080204" pitchFamily="34" charset="-128"/>
            </a:endParaRPr>
          </a:p>
        </p:txBody>
      </p:sp>
    </p:spTree>
    <p:extLst>
      <p:ext uri="{BB962C8B-B14F-4D97-AF65-F5344CB8AC3E}">
        <p14:creationId xmlns:p14="http://schemas.microsoft.com/office/powerpoint/2010/main" val="586610925"/>
      </p:ext>
    </p:extLst>
  </p:cSld>
  <p:clrMap bg1="lt1" tx1="dk1" bg2="lt2" tx2="dk2" accent1="accent1" accent2="accent2" accent3="accent3" accent4="accent4" accent5="accent5" accent6="accent6" hlink="hlink" folHlink="folHlink"/>
  <p:sldLayoutIdLst>
    <p:sldLayoutId id="2147483833" r:id="rId1"/>
  </p:sldLayoutIdLst>
  <p:txStyles>
    <p:titleStyle>
      <a:lvl1pPr algn="ctr" defTabSz="609585" rtl="0" eaLnBrk="0" fontAlgn="base" hangingPunct="0">
        <a:spcBef>
          <a:spcPct val="0"/>
        </a:spcBef>
        <a:spcAft>
          <a:spcPct val="0"/>
        </a:spcAft>
        <a:defRPr sz="5867" kern="1200">
          <a:solidFill>
            <a:schemeClr val="tx1"/>
          </a:solidFill>
          <a:latin typeface="+mj-lt"/>
          <a:ea typeface="ＭＳ Ｐゴシック" charset="-128"/>
          <a:cs typeface="+mj-cs"/>
        </a:defRPr>
      </a:lvl1pPr>
      <a:lvl2pPr algn="ctr" defTabSz="609585" rtl="0" eaLnBrk="0" fontAlgn="base" hangingPunct="0">
        <a:spcBef>
          <a:spcPct val="0"/>
        </a:spcBef>
        <a:spcAft>
          <a:spcPct val="0"/>
        </a:spcAft>
        <a:defRPr sz="5867">
          <a:solidFill>
            <a:schemeClr val="tx1"/>
          </a:solidFill>
          <a:latin typeface="Calibri" charset="0"/>
          <a:ea typeface="ＭＳ Ｐゴシック" charset="-128"/>
        </a:defRPr>
      </a:lvl2pPr>
      <a:lvl3pPr algn="ctr" defTabSz="609585" rtl="0" eaLnBrk="0" fontAlgn="base" hangingPunct="0">
        <a:spcBef>
          <a:spcPct val="0"/>
        </a:spcBef>
        <a:spcAft>
          <a:spcPct val="0"/>
        </a:spcAft>
        <a:defRPr sz="5867">
          <a:solidFill>
            <a:schemeClr val="tx1"/>
          </a:solidFill>
          <a:latin typeface="Calibri" charset="0"/>
          <a:ea typeface="ＭＳ Ｐゴシック" charset="-128"/>
        </a:defRPr>
      </a:lvl3pPr>
      <a:lvl4pPr algn="ctr" defTabSz="609585" rtl="0" eaLnBrk="0" fontAlgn="base" hangingPunct="0">
        <a:spcBef>
          <a:spcPct val="0"/>
        </a:spcBef>
        <a:spcAft>
          <a:spcPct val="0"/>
        </a:spcAft>
        <a:defRPr sz="5867">
          <a:solidFill>
            <a:schemeClr val="tx1"/>
          </a:solidFill>
          <a:latin typeface="Calibri" charset="0"/>
          <a:ea typeface="ＭＳ Ｐゴシック" charset="-128"/>
        </a:defRPr>
      </a:lvl4pPr>
      <a:lvl5pPr algn="ctr" defTabSz="609585" rtl="0" eaLnBrk="0" fontAlgn="base" hangingPunct="0">
        <a:spcBef>
          <a:spcPct val="0"/>
        </a:spcBef>
        <a:spcAft>
          <a:spcPct val="0"/>
        </a:spcAft>
        <a:defRPr sz="5867">
          <a:solidFill>
            <a:schemeClr val="tx1"/>
          </a:solidFill>
          <a:latin typeface="Calibri" charset="0"/>
          <a:ea typeface="ＭＳ Ｐゴシック" charset="-128"/>
        </a:defRPr>
      </a:lvl5pPr>
      <a:lvl6pPr marL="609585" algn="ctr" defTabSz="609585" rtl="0" fontAlgn="base">
        <a:spcBef>
          <a:spcPct val="0"/>
        </a:spcBef>
        <a:spcAft>
          <a:spcPct val="0"/>
        </a:spcAft>
        <a:defRPr sz="5867">
          <a:solidFill>
            <a:schemeClr val="tx1"/>
          </a:solidFill>
          <a:latin typeface="Calibri" charset="0"/>
          <a:ea typeface="ＭＳ Ｐゴシック" charset="-128"/>
        </a:defRPr>
      </a:lvl6pPr>
      <a:lvl7pPr marL="1219170" algn="ctr" defTabSz="609585" rtl="0" fontAlgn="base">
        <a:spcBef>
          <a:spcPct val="0"/>
        </a:spcBef>
        <a:spcAft>
          <a:spcPct val="0"/>
        </a:spcAft>
        <a:defRPr sz="5867">
          <a:solidFill>
            <a:schemeClr val="tx1"/>
          </a:solidFill>
          <a:latin typeface="Calibri" charset="0"/>
          <a:ea typeface="ＭＳ Ｐゴシック" charset="-128"/>
        </a:defRPr>
      </a:lvl7pPr>
      <a:lvl8pPr marL="1828754" algn="ctr" defTabSz="609585" rtl="0" fontAlgn="base">
        <a:spcBef>
          <a:spcPct val="0"/>
        </a:spcBef>
        <a:spcAft>
          <a:spcPct val="0"/>
        </a:spcAft>
        <a:defRPr sz="5867">
          <a:solidFill>
            <a:schemeClr val="tx1"/>
          </a:solidFill>
          <a:latin typeface="Calibri" charset="0"/>
          <a:ea typeface="ＭＳ Ｐゴシック" charset="-128"/>
        </a:defRPr>
      </a:lvl8pPr>
      <a:lvl9pPr marL="2438339" algn="ctr" defTabSz="609585" rtl="0" fontAlgn="base">
        <a:spcBef>
          <a:spcPct val="0"/>
        </a:spcBef>
        <a:spcAft>
          <a:spcPct val="0"/>
        </a:spcAft>
        <a:defRPr sz="5867">
          <a:solidFill>
            <a:schemeClr val="tx1"/>
          </a:solidFill>
          <a:latin typeface="Calibri" charset="0"/>
          <a:ea typeface="ＭＳ Ｐゴシック" charset="-128"/>
        </a:defRPr>
      </a:lvl9pPr>
    </p:titleStyle>
    <p:bodyStyle>
      <a:lvl1pPr marL="457189" indent="-457189" algn="l" defTabSz="609585" rtl="0" eaLnBrk="0" fontAlgn="base" hangingPunct="0">
        <a:spcBef>
          <a:spcPct val="20000"/>
        </a:spcBef>
        <a:spcAft>
          <a:spcPct val="0"/>
        </a:spcAft>
        <a:buFont typeface="Arial" panose="020B0604020202020204" pitchFamily="34" charset="0"/>
        <a:buChar char="•"/>
        <a:defRPr sz="4267" kern="1200">
          <a:solidFill>
            <a:schemeClr val="tx1"/>
          </a:solidFill>
          <a:latin typeface="+mn-lt"/>
          <a:ea typeface="ＭＳ Ｐゴシック" charset="-128"/>
          <a:cs typeface="+mn-cs"/>
        </a:defRPr>
      </a:lvl1pPr>
      <a:lvl2pPr marL="990575" indent="-380990" algn="l" defTabSz="609585" rtl="0" eaLnBrk="0" fontAlgn="base" hangingPunct="0">
        <a:spcBef>
          <a:spcPct val="20000"/>
        </a:spcBef>
        <a:spcAft>
          <a:spcPct val="0"/>
        </a:spcAft>
        <a:buFont typeface="Arial" panose="020B0604020202020204" pitchFamily="34" charset="0"/>
        <a:buChar char="–"/>
        <a:defRPr sz="3733" kern="1200">
          <a:solidFill>
            <a:schemeClr val="tx1"/>
          </a:solidFill>
          <a:latin typeface="+mn-lt"/>
          <a:ea typeface="ＭＳ Ｐゴシック" charset="-128"/>
          <a:cs typeface="+mn-cs"/>
        </a:defRPr>
      </a:lvl2pPr>
      <a:lvl3pPr marL="1523962" indent="-304792" algn="l" defTabSz="609585"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charset="-128"/>
          <a:cs typeface="+mn-cs"/>
        </a:defRPr>
      </a:lvl3pPr>
      <a:lvl4pPr marL="2133547" indent="-304792" algn="l" defTabSz="609585" rtl="0" eaLnBrk="0" fontAlgn="base" hangingPunct="0">
        <a:spcBef>
          <a:spcPct val="20000"/>
        </a:spcBef>
        <a:spcAft>
          <a:spcPct val="0"/>
        </a:spcAft>
        <a:buFont typeface="Arial" panose="020B0604020202020204" pitchFamily="34" charset="0"/>
        <a:buChar char="–"/>
        <a:defRPr sz="2667" kern="1200">
          <a:solidFill>
            <a:schemeClr val="tx1"/>
          </a:solidFill>
          <a:latin typeface="+mn-lt"/>
          <a:ea typeface="ＭＳ Ｐゴシック" charset="-128"/>
          <a:cs typeface="+mn-cs"/>
        </a:defRPr>
      </a:lvl4pPr>
      <a:lvl5pPr marL="2743131" indent="-304792" algn="l" defTabSz="609585" rtl="0" eaLnBrk="0" fontAlgn="base" hangingPunct="0">
        <a:spcBef>
          <a:spcPct val="20000"/>
        </a:spcBef>
        <a:spcAft>
          <a:spcPct val="0"/>
        </a:spcAft>
        <a:buFont typeface="Arial" panose="020B0604020202020204" pitchFamily="34" charset="0"/>
        <a:buChar char="»"/>
        <a:defRPr sz="2667" kern="1200">
          <a:solidFill>
            <a:schemeClr val="tx1"/>
          </a:solidFill>
          <a:latin typeface="+mn-lt"/>
          <a:ea typeface="ＭＳ Ｐゴシック" charset="-128"/>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5167"/>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endParaRPr lang="en-US" altLang="en-US"/>
          </a:p>
        </p:txBody>
      </p:sp>
      <p:sp>
        <p:nvSpPr>
          <p:cNvPr id="1027" name="Text Placeholder 2"/>
          <p:cNvSpPr>
            <a:spLocks noGrp="1"/>
          </p:cNvSpPr>
          <p:nvPr>
            <p:ph type="body" idx="1"/>
          </p:nvPr>
        </p:nvSpPr>
        <p:spPr bwMode="auto">
          <a:xfrm>
            <a:off x="609600" y="1600201"/>
            <a:ext cx="10972800" cy="4525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endParaRPr lang="en-US" altLang="en-US"/>
          </a:p>
        </p:txBody>
      </p:sp>
      <p:sp>
        <p:nvSpPr>
          <p:cNvPr id="4" name="Date Placeholder 3"/>
          <p:cNvSpPr>
            <a:spLocks noGrp="1"/>
          </p:cNvSpPr>
          <p:nvPr>
            <p:ph type="dt" sz="half" idx="2"/>
          </p:nvPr>
        </p:nvSpPr>
        <p:spPr>
          <a:xfrm>
            <a:off x="609600" y="6356351"/>
            <a:ext cx="2844800" cy="366183"/>
          </a:xfrm>
          <a:prstGeom prst="rect">
            <a:avLst/>
          </a:prstGeom>
        </p:spPr>
        <p:txBody>
          <a:bodyPr vert="horz" wrap="square" lIns="91440" tIns="45720" rIns="91440" bIns="45720" numCol="1" anchor="ctr" anchorCtr="0" compatLnSpc="1">
            <a:prstTxWarp prst="textNoShape">
              <a:avLst/>
            </a:prstTxWarp>
          </a:bodyPr>
          <a:lstStyle>
            <a:lvl1pPr eaLnBrk="1" hangingPunct="1">
              <a:defRPr sz="1600">
                <a:solidFill>
                  <a:srgbClr val="898989"/>
                </a:solidFill>
                <a:latin typeface="Calibri" charset="0"/>
                <a:ea typeface="ＭＳ Ｐゴシック" charset="-128"/>
              </a:defRPr>
            </a:lvl1pPr>
          </a:lstStyle>
          <a:p>
            <a:pPr defTabSz="609585" fontAlgn="base">
              <a:spcBef>
                <a:spcPct val="0"/>
              </a:spcBef>
              <a:spcAft>
                <a:spcPct val="0"/>
              </a:spcAft>
              <a:defRPr/>
            </a:pPr>
            <a:fld id="{ABD3AB43-7E8E-444D-8E6D-AC1F3937BF7D}" type="datetime1">
              <a:rPr lang="en-US" altLang="en-US" smtClean="0"/>
              <a:pPr defTabSz="609585" fontAlgn="base">
                <a:spcBef>
                  <a:spcPct val="0"/>
                </a:spcBef>
                <a:spcAft>
                  <a:spcPct val="0"/>
                </a:spcAft>
                <a:defRPr/>
              </a:pPr>
              <a:t>12/19/2019</a:t>
            </a:fld>
            <a:endParaRPr lang="en-US" altLang="en-US"/>
          </a:p>
        </p:txBody>
      </p:sp>
      <p:sp>
        <p:nvSpPr>
          <p:cNvPr id="5" name="Footer Placeholder 4"/>
          <p:cNvSpPr>
            <a:spLocks noGrp="1"/>
          </p:cNvSpPr>
          <p:nvPr>
            <p:ph type="ftr" sz="quarter" idx="3"/>
          </p:nvPr>
        </p:nvSpPr>
        <p:spPr>
          <a:xfrm>
            <a:off x="4165600" y="6356351"/>
            <a:ext cx="3860800" cy="366183"/>
          </a:xfrm>
          <a:prstGeom prst="rect">
            <a:avLst/>
          </a:prstGeom>
        </p:spPr>
        <p:txBody>
          <a:bodyPr vert="horz" lIns="91440" tIns="45720" rIns="91440" bIns="45720" rtlCol="0" anchor="ctr"/>
          <a:lstStyle>
            <a:lvl1pPr algn="ctr" eaLnBrk="1" fontAlgn="auto" hangingPunct="1">
              <a:spcBef>
                <a:spcPts val="0"/>
              </a:spcBef>
              <a:spcAft>
                <a:spcPts val="0"/>
              </a:spcAft>
              <a:defRPr sz="1600">
                <a:solidFill>
                  <a:schemeClr val="tx1">
                    <a:tint val="75000"/>
                  </a:schemeClr>
                </a:solidFill>
                <a:latin typeface="+mn-lt"/>
                <a:ea typeface="+mn-ea"/>
              </a:defRPr>
            </a:lvl1pPr>
          </a:lstStyle>
          <a:p>
            <a:pPr defTabSz="609585">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6183"/>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600">
                <a:solidFill>
                  <a:srgbClr val="898989"/>
                </a:solidFill>
                <a:latin typeface="Calibri" panose="020F0502020204030204" pitchFamily="34" charset="0"/>
              </a:defRPr>
            </a:lvl1pPr>
          </a:lstStyle>
          <a:p>
            <a:pPr defTabSz="609585" fontAlgn="base">
              <a:spcBef>
                <a:spcPct val="0"/>
              </a:spcBef>
              <a:spcAft>
                <a:spcPct val="0"/>
              </a:spcAft>
              <a:defRPr/>
            </a:pPr>
            <a:fld id="{2B468722-4DEE-478C-8C3A-F45204B8ECC2}" type="slidenum">
              <a:rPr lang="en-US" altLang="en-US" smtClean="0">
                <a:ea typeface="ＭＳ Ｐゴシック" panose="020B0600070205080204" pitchFamily="34" charset="-128"/>
              </a:rPr>
              <a:pPr defTabSz="609585" fontAlgn="base">
                <a:spcBef>
                  <a:spcPct val="0"/>
                </a:spcBef>
                <a:spcAft>
                  <a:spcPct val="0"/>
                </a:spcAft>
                <a:defRPr/>
              </a:pPr>
              <a:t>‹#›</a:t>
            </a:fld>
            <a:endParaRPr lang="en-US" altLang="en-US">
              <a:ea typeface="ＭＳ Ｐゴシック" panose="020B0600070205080204" pitchFamily="34" charset="-128"/>
            </a:endParaRPr>
          </a:p>
        </p:txBody>
      </p:sp>
    </p:spTree>
    <p:extLst>
      <p:ext uri="{BB962C8B-B14F-4D97-AF65-F5344CB8AC3E}">
        <p14:creationId xmlns:p14="http://schemas.microsoft.com/office/powerpoint/2010/main" val="2870930659"/>
      </p:ext>
    </p:extLst>
  </p:cSld>
  <p:clrMap bg1="lt1" tx1="dk1" bg2="lt2" tx2="dk2" accent1="accent1" accent2="accent2" accent3="accent3" accent4="accent4" accent5="accent5" accent6="accent6" hlink="hlink" folHlink="folHlink"/>
  <p:sldLayoutIdLst>
    <p:sldLayoutId id="2147483835" r:id="rId1"/>
  </p:sldLayoutIdLst>
  <p:txStyles>
    <p:titleStyle>
      <a:lvl1pPr algn="ctr" defTabSz="609585" rtl="0" eaLnBrk="0" fontAlgn="base" hangingPunct="0">
        <a:spcBef>
          <a:spcPct val="0"/>
        </a:spcBef>
        <a:spcAft>
          <a:spcPct val="0"/>
        </a:spcAft>
        <a:defRPr sz="5867" kern="1200">
          <a:solidFill>
            <a:schemeClr val="tx1"/>
          </a:solidFill>
          <a:latin typeface="+mj-lt"/>
          <a:ea typeface="ＭＳ Ｐゴシック" charset="-128"/>
          <a:cs typeface="+mj-cs"/>
        </a:defRPr>
      </a:lvl1pPr>
      <a:lvl2pPr algn="ctr" defTabSz="609585" rtl="0" eaLnBrk="0" fontAlgn="base" hangingPunct="0">
        <a:spcBef>
          <a:spcPct val="0"/>
        </a:spcBef>
        <a:spcAft>
          <a:spcPct val="0"/>
        </a:spcAft>
        <a:defRPr sz="5867">
          <a:solidFill>
            <a:schemeClr val="tx1"/>
          </a:solidFill>
          <a:latin typeface="Calibri" charset="0"/>
          <a:ea typeface="ＭＳ Ｐゴシック" charset="-128"/>
        </a:defRPr>
      </a:lvl2pPr>
      <a:lvl3pPr algn="ctr" defTabSz="609585" rtl="0" eaLnBrk="0" fontAlgn="base" hangingPunct="0">
        <a:spcBef>
          <a:spcPct val="0"/>
        </a:spcBef>
        <a:spcAft>
          <a:spcPct val="0"/>
        </a:spcAft>
        <a:defRPr sz="5867">
          <a:solidFill>
            <a:schemeClr val="tx1"/>
          </a:solidFill>
          <a:latin typeface="Calibri" charset="0"/>
          <a:ea typeface="ＭＳ Ｐゴシック" charset="-128"/>
        </a:defRPr>
      </a:lvl3pPr>
      <a:lvl4pPr algn="ctr" defTabSz="609585" rtl="0" eaLnBrk="0" fontAlgn="base" hangingPunct="0">
        <a:spcBef>
          <a:spcPct val="0"/>
        </a:spcBef>
        <a:spcAft>
          <a:spcPct val="0"/>
        </a:spcAft>
        <a:defRPr sz="5867">
          <a:solidFill>
            <a:schemeClr val="tx1"/>
          </a:solidFill>
          <a:latin typeface="Calibri" charset="0"/>
          <a:ea typeface="ＭＳ Ｐゴシック" charset="-128"/>
        </a:defRPr>
      </a:lvl4pPr>
      <a:lvl5pPr algn="ctr" defTabSz="609585" rtl="0" eaLnBrk="0" fontAlgn="base" hangingPunct="0">
        <a:spcBef>
          <a:spcPct val="0"/>
        </a:spcBef>
        <a:spcAft>
          <a:spcPct val="0"/>
        </a:spcAft>
        <a:defRPr sz="5867">
          <a:solidFill>
            <a:schemeClr val="tx1"/>
          </a:solidFill>
          <a:latin typeface="Calibri" charset="0"/>
          <a:ea typeface="ＭＳ Ｐゴシック" charset="-128"/>
        </a:defRPr>
      </a:lvl5pPr>
      <a:lvl6pPr marL="609585" algn="ctr" defTabSz="609585" rtl="0" fontAlgn="base">
        <a:spcBef>
          <a:spcPct val="0"/>
        </a:spcBef>
        <a:spcAft>
          <a:spcPct val="0"/>
        </a:spcAft>
        <a:defRPr sz="5867">
          <a:solidFill>
            <a:schemeClr val="tx1"/>
          </a:solidFill>
          <a:latin typeface="Calibri" charset="0"/>
          <a:ea typeface="ＭＳ Ｐゴシック" charset="-128"/>
        </a:defRPr>
      </a:lvl6pPr>
      <a:lvl7pPr marL="1219170" algn="ctr" defTabSz="609585" rtl="0" fontAlgn="base">
        <a:spcBef>
          <a:spcPct val="0"/>
        </a:spcBef>
        <a:spcAft>
          <a:spcPct val="0"/>
        </a:spcAft>
        <a:defRPr sz="5867">
          <a:solidFill>
            <a:schemeClr val="tx1"/>
          </a:solidFill>
          <a:latin typeface="Calibri" charset="0"/>
          <a:ea typeface="ＭＳ Ｐゴシック" charset="-128"/>
        </a:defRPr>
      </a:lvl7pPr>
      <a:lvl8pPr marL="1828754" algn="ctr" defTabSz="609585" rtl="0" fontAlgn="base">
        <a:spcBef>
          <a:spcPct val="0"/>
        </a:spcBef>
        <a:spcAft>
          <a:spcPct val="0"/>
        </a:spcAft>
        <a:defRPr sz="5867">
          <a:solidFill>
            <a:schemeClr val="tx1"/>
          </a:solidFill>
          <a:latin typeface="Calibri" charset="0"/>
          <a:ea typeface="ＭＳ Ｐゴシック" charset="-128"/>
        </a:defRPr>
      </a:lvl8pPr>
      <a:lvl9pPr marL="2438339" algn="ctr" defTabSz="609585" rtl="0" fontAlgn="base">
        <a:spcBef>
          <a:spcPct val="0"/>
        </a:spcBef>
        <a:spcAft>
          <a:spcPct val="0"/>
        </a:spcAft>
        <a:defRPr sz="5867">
          <a:solidFill>
            <a:schemeClr val="tx1"/>
          </a:solidFill>
          <a:latin typeface="Calibri" charset="0"/>
          <a:ea typeface="ＭＳ Ｐゴシック" charset="-128"/>
        </a:defRPr>
      </a:lvl9pPr>
    </p:titleStyle>
    <p:bodyStyle>
      <a:lvl1pPr marL="457189" indent="-457189" algn="l" defTabSz="609585" rtl="0" eaLnBrk="0" fontAlgn="base" hangingPunct="0">
        <a:spcBef>
          <a:spcPct val="20000"/>
        </a:spcBef>
        <a:spcAft>
          <a:spcPct val="0"/>
        </a:spcAft>
        <a:buFont typeface="Arial" panose="020B0604020202020204" pitchFamily="34" charset="0"/>
        <a:buChar char="•"/>
        <a:defRPr sz="4267" kern="1200">
          <a:solidFill>
            <a:schemeClr val="tx1"/>
          </a:solidFill>
          <a:latin typeface="+mn-lt"/>
          <a:ea typeface="ＭＳ Ｐゴシック" charset="-128"/>
          <a:cs typeface="+mn-cs"/>
        </a:defRPr>
      </a:lvl1pPr>
      <a:lvl2pPr marL="990575" indent="-380990" algn="l" defTabSz="609585" rtl="0" eaLnBrk="0" fontAlgn="base" hangingPunct="0">
        <a:spcBef>
          <a:spcPct val="20000"/>
        </a:spcBef>
        <a:spcAft>
          <a:spcPct val="0"/>
        </a:spcAft>
        <a:buFont typeface="Arial" panose="020B0604020202020204" pitchFamily="34" charset="0"/>
        <a:buChar char="–"/>
        <a:defRPr sz="3733" kern="1200">
          <a:solidFill>
            <a:schemeClr val="tx1"/>
          </a:solidFill>
          <a:latin typeface="+mn-lt"/>
          <a:ea typeface="ＭＳ Ｐゴシック" charset="-128"/>
          <a:cs typeface="+mn-cs"/>
        </a:defRPr>
      </a:lvl2pPr>
      <a:lvl3pPr marL="1523962" indent="-304792" algn="l" defTabSz="609585"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charset="-128"/>
          <a:cs typeface="+mn-cs"/>
        </a:defRPr>
      </a:lvl3pPr>
      <a:lvl4pPr marL="2133547" indent="-304792" algn="l" defTabSz="609585" rtl="0" eaLnBrk="0" fontAlgn="base" hangingPunct="0">
        <a:spcBef>
          <a:spcPct val="20000"/>
        </a:spcBef>
        <a:spcAft>
          <a:spcPct val="0"/>
        </a:spcAft>
        <a:buFont typeface="Arial" panose="020B0604020202020204" pitchFamily="34" charset="0"/>
        <a:buChar char="–"/>
        <a:defRPr sz="2667" kern="1200">
          <a:solidFill>
            <a:schemeClr val="tx1"/>
          </a:solidFill>
          <a:latin typeface="+mn-lt"/>
          <a:ea typeface="ＭＳ Ｐゴシック" charset="-128"/>
          <a:cs typeface="+mn-cs"/>
        </a:defRPr>
      </a:lvl4pPr>
      <a:lvl5pPr marL="2743131" indent="-304792" algn="l" defTabSz="609585" rtl="0" eaLnBrk="0" fontAlgn="base" hangingPunct="0">
        <a:spcBef>
          <a:spcPct val="20000"/>
        </a:spcBef>
        <a:spcAft>
          <a:spcPct val="0"/>
        </a:spcAft>
        <a:buFont typeface="Arial" panose="020B0604020202020204" pitchFamily="34" charset="0"/>
        <a:buChar char="»"/>
        <a:defRPr sz="2667" kern="1200">
          <a:solidFill>
            <a:schemeClr val="tx1"/>
          </a:solidFill>
          <a:latin typeface="+mn-lt"/>
          <a:ea typeface="ＭＳ Ｐゴシック" charset="-128"/>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5167"/>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endParaRPr lang="en-US" altLang="en-US"/>
          </a:p>
        </p:txBody>
      </p:sp>
      <p:sp>
        <p:nvSpPr>
          <p:cNvPr id="1027" name="Text Placeholder 2"/>
          <p:cNvSpPr>
            <a:spLocks noGrp="1"/>
          </p:cNvSpPr>
          <p:nvPr>
            <p:ph type="body" idx="1"/>
          </p:nvPr>
        </p:nvSpPr>
        <p:spPr bwMode="auto">
          <a:xfrm>
            <a:off x="609600" y="1600201"/>
            <a:ext cx="10972800" cy="4525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endParaRPr lang="en-US" altLang="en-US"/>
          </a:p>
        </p:txBody>
      </p:sp>
      <p:sp>
        <p:nvSpPr>
          <p:cNvPr id="4" name="Date Placeholder 3"/>
          <p:cNvSpPr>
            <a:spLocks noGrp="1"/>
          </p:cNvSpPr>
          <p:nvPr>
            <p:ph type="dt" sz="half" idx="2"/>
          </p:nvPr>
        </p:nvSpPr>
        <p:spPr>
          <a:xfrm>
            <a:off x="609600" y="6356351"/>
            <a:ext cx="2844800" cy="366183"/>
          </a:xfrm>
          <a:prstGeom prst="rect">
            <a:avLst/>
          </a:prstGeom>
        </p:spPr>
        <p:txBody>
          <a:bodyPr vert="horz" wrap="square" lIns="91440" tIns="45720" rIns="91440" bIns="45720" numCol="1" anchor="ctr" anchorCtr="0" compatLnSpc="1">
            <a:prstTxWarp prst="textNoShape">
              <a:avLst/>
            </a:prstTxWarp>
          </a:bodyPr>
          <a:lstStyle>
            <a:lvl1pPr eaLnBrk="1" hangingPunct="1">
              <a:defRPr sz="1600">
                <a:solidFill>
                  <a:srgbClr val="898989"/>
                </a:solidFill>
                <a:latin typeface="Calibri" charset="0"/>
                <a:ea typeface="ＭＳ Ｐゴシック" charset="-128"/>
              </a:defRPr>
            </a:lvl1pPr>
          </a:lstStyle>
          <a:p>
            <a:pPr defTabSz="609585" fontAlgn="base">
              <a:spcBef>
                <a:spcPct val="0"/>
              </a:spcBef>
              <a:spcAft>
                <a:spcPct val="0"/>
              </a:spcAft>
              <a:defRPr/>
            </a:pPr>
            <a:fld id="{ABD3AB43-7E8E-444D-8E6D-AC1F3937BF7D}" type="datetime1">
              <a:rPr lang="en-US" altLang="en-US" smtClean="0"/>
              <a:pPr defTabSz="609585" fontAlgn="base">
                <a:spcBef>
                  <a:spcPct val="0"/>
                </a:spcBef>
                <a:spcAft>
                  <a:spcPct val="0"/>
                </a:spcAft>
                <a:defRPr/>
              </a:pPr>
              <a:t>12/19/2019</a:t>
            </a:fld>
            <a:endParaRPr lang="en-US" altLang="en-US"/>
          </a:p>
        </p:txBody>
      </p:sp>
      <p:sp>
        <p:nvSpPr>
          <p:cNvPr id="5" name="Footer Placeholder 4"/>
          <p:cNvSpPr>
            <a:spLocks noGrp="1"/>
          </p:cNvSpPr>
          <p:nvPr>
            <p:ph type="ftr" sz="quarter" idx="3"/>
          </p:nvPr>
        </p:nvSpPr>
        <p:spPr>
          <a:xfrm>
            <a:off x="4165600" y="6356351"/>
            <a:ext cx="3860800" cy="366183"/>
          </a:xfrm>
          <a:prstGeom prst="rect">
            <a:avLst/>
          </a:prstGeom>
        </p:spPr>
        <p:txBody>
          <a:bodyPr vert="horz" lIns="91440" tIns="45720" rIns="91440" bIns="45720" rtlCol="0" anchor="ctr"/>
          <a:lstStyle>
            <a:lvl1pPr algn="ctr" eaLnBrk="1" fontAlgn="auto" hangingPunct="1">
              <a:spcBef>
                <a:spcPts val="0"/>
              </a:spcBef>
              <a:spcAft>
                <a:spcPts val="0"/>
              </a:spcAft>
              <a:defRPr sz="1600">
                <a:solidFill>
                  <a:schemeClr val="tx1">
                    <a:tint val="75000"/>
                  </a:schemeClr>
                </a:solidFill>
                <a:latin typeface="+mn-lt"/>
                <a:ea typeface="+mn-ea"/>
              </a:defRPr>
            </a:lvl1pPr>
          </a:lstStyle>
          <a:p>
            <a:pPr defTabSz="609585">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6183"/>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600">
                <a:solidFill>
                  <a:srgbClr val="898989"/>
                </a:solidFill>
                <a:latin typeface="Calibri" panose="020F0502020204030204" pitchFamily="34" charset="0"/>
              </a:defRPr>
            </a:lvl1pPr>
          </a:lstStyle>
          <a:p>
            <a:pPr defTabSz="609585" fontAlgn="base">
              <a:spcBef>
                <a:spcPct val="0"/>
              </a:spcBef>
              <a:spcAft>
                <a:spcPct val="0"/>
              </a:spcAft>
              <a:defRPr/>
            </a:pPr>
            <a:fld id="{2B468722-4DEE-478C-8C3A-F45204B8ECC2}" type="slidenum">
              <a:rPr lang="en-US" altLang="en-US" smtClean="0">
                <a:ea typeface="ＭＳ Ｐゴシック" panose="020B0600070205080204" pitchFamily="34" charset="-128"/>
              </a:rPr>
              <a:pPr defTabSz="609585" fontAlgn="base">
                <a:spcBef>
                  <a:spcPct val="0"/>
                </a:spcBef>
                <a:spcAft>
                  <a:spcPct val="0"/>
                </a:spcAft>
                <a:defRPr/>
              </a:pPr>
              <a:t>‹#›</a:t>
            </a:fld>
            <a:endParaRPr lang="en-US" altLang="en-US">
              <a:ea typeface="ＭＳ Ｐゴシック" panose="020B0600070205080204" pitchFamily="34" charset="-128"/>
            </a:endParaRPr>
          </a:p>
        </p:txBody>
      </p:sp>
    </p:spTree>
    <p:extLst>
      <p:ext uri="{BB962C8B-B14F-4D97-AF65-F5344CB8AC3E}">
        <p14:creationId xmlns:p14="http://schemas.microsoft.com/office/powerpoint/2010/main" val="3548702322"/>
      </p:ext>
    </p:extLst>
  </p:cSld>
  <p:clrMap bg1="lt1" tx1="dk1" bg2="lt2" tx2="dk2" accent1="accent1" accent2="accent2" accent3="accent3" accent4="accent4" accent5="accent5" accent6="accent6" hlink="hlink" folHlink="folHlink"/>
  <p:sldLayoutIdLst>
    <p:sldLayoutId id="2147483837" r:id="rId1"/>
  </p:sldLayoutIdLst>
  <p:txStyles>
    <p:titleStyle>
      <a:lvl1pPr algn="ctr" defTabSz="609585" rtl="0" eaLnBrk="0" fontAlgn="base" hangingPunct="0">
        <a:spcBef>
          <a:spcPct val="0"/>
        </a:spcBef>
        <a:spcAft>
          <a:spcPct val="0"/>
        </a:spcAft>
        <a:defRPr sz="5867" kern="1200">
          <a:solidFill>
            <a:schemeClr val="tx1"/>
          </a:solidFill>
          <a:latin typeface="+mj-lt"/>
          <a:ea typeface="ＭＳ Ｐゴシック" charset="-128"/>
          <a:cs typeface="+mj-cs"/>
        </a:defRPr>
      </a:lvl1pPr>
      <a:lvl2pPr algn="ctr" defTabSz="609585" rtl="0" eaLnBrk="0" fontAlgn="base" hangingPunct="0">
        <a:spcBef>
          <a:spcPct val="0"/>
        </a:spcBef>
        <a:spcAft>
          <a:spcPct val="0"/>
        </a:spcAft>
        <a:defRPr sz="5867">
          <a:solidFill>
            <a:schemeClr val="tx1"/>
          </a:solidFill>
          <a:latin typeface="Calibri" charset="0"/>
          <a:ea typeface="ＭＳ Ｐゴシック" charset="-128"/>
        </a:defRPr>
      </a:lvl2pPr>
      <a:lvl3pPr algn="ctr" defTabSz="609585" rtl="0" eaLnBrk="0" fontAlgn="base" hangingPunct="0">
        <a:spcBef>
          <a:spcPct val="0"/>
        </a:spcBef>
        <a:spcAft>
          <a:spcPct val="0"/>
        </a:spcAft>
        <a:defRPr sz="5867">
          <a:solidFill>
            <a:schemeClr val="tx1"/>
          </a:solidFill>
          <a:latin typeface="Calibri" charset="0"/>
          <a:ea typeface="ＭＳ Ｐゴシック" charset="-128"/>
        </a:defRPr>
      </a:lvl3pPr>
      <a:lvl4pPr algn="ctr" defTabSz="609585" rtl="0" eaLnBrk="0" fontAlgn="base" hangingPunct="0">
        <a:spcBef>
          <a:spcPct val="0"/>
        </a:spcBef>
        <a:spcAft>
          <a:spcPct val="0"/>
        </a:spcAft>
        <a:defRPr sz="5867">
          <a:solidFill>
            <a:schemeClr val="tx1"/>
          </a:solidFill>
          <a:latin typeface="Calibri" charset="0"/>
          <a:ea typeface="ＭＳ Ｐゴシック" charset="-128"/>
        </a:defRPr>
      </a:lvl4pPr>
      <a:lvl5pPr algn="ctr" defTabSz="609585" rtl="0" eaLnBrk="0" fontAlgn="base" hangingPunct="0">
        <a:spcBef>
          <a:spcPct val="0"/>
        </a:spcBef>
        <a:spcAft>
          <a:spcPct val="0"/>
        </a:spcAft>
        <a:defRPr sz="5867">
          <a:solidFill>
            <a:schemeClr val="tx1"/>
          </a:solidFill>
          <a:latin typeface="Calibri" charset="0"/>
          <a:ea typeface="ＭＳ Ｐゴシック" charset="-128"/>
        </a:defRPr>
      </a:lvl5pPr>
      <a:lvl6pPr marL="609585" algn="ctr" defTabSz="609585" rtl="0" fontAlgn="base">
        <a:spcBef>
          <a:spcPct val="0"/>
        </a:spcBef>
        <a:spcAft>
          <a:spcPct val="0"/>
        </a:spcAft>
        <a:defRPr sz="5867">
          <a:solidFill>
            <a:schemeClr val="tx1"/>
          </a:solidFill>
          <a:latin typeface="Calibri" charset="0"/>
          <a:ea typeface="ＭＳ Ｐゴシック" charset="-128"/>
        </a:defRPr>
      </a:lvl6pPr>
      <a:lvl7pPr marL="1219170" algn="ctr" defTabSz="609585" rtl="0" fontAlgn="base">
        <a:spcBef>
          <a:spcPct val="0"/>
        </a:spcBef>
        <a:spcAft>
          <a:spcPct val="0"/>
        </a:spcAft>
        <a:defRPr sz="5867">
          <a:solidFill>
            <a:schemeClr val="tx1"/>
          </a:solidFill>
          <a:latin typeface="Calibri" charset="0"/>
          <a:ea typeface="ＭＳ Ｐゴシック" charset="-128"/>
        </a:defRPr>
      </a:lvl7pPr>
      <a:lvl8pPr marL="1828754" algn="ctr" defTabSz="609585" rtl="0" fontAlgn="base">
        <a:spcBef>
          <a:spcPct val="0"/>
        </a:spcBef>
        <a:spcAft>
          <a:spcPct val="0"/>
        </a:spcAft>
        <a:defRPr sz="5867">
          <a:solidFill>
            <a:schemeClr val="tx1"/>
          </a:solidFill>
          <a:latin typeface="Calibri" charset="0"/>
          <a:ea typeface="ＭＳ Ｐゴシック" charset="-128"/>
        </a:defRPr>
      </a:lvl8pPr>
      <a:lvl9pPr marL="2438339" algn="ctr" defTabSz="609585" rtl="0" fontAlgn="base">
        <a:spcBef>
          <a:spcPct val="0"/>
        </a:spcBef>
        <a:spcAft>
          <a:spcPct val="0"/>
        </a:spcAft>
        <a:defRPr sz="5867">
          <a:solidFill>
            <a:schemeClr val="tx1"/>
          </a:solidFill>
          <a:latin typeface="Calibri" charset="0"/>
          <a:ea typeface="ＭＳ Ｐゴシック" charset="-128"/>
        </a:defRPr>
      </a:lvl9pPr>
    </p:titleStyle>
    <p:bodyStyle>
      <a:lvl1pPr marL="457189" indent="-457189" algn="l" defTabSz="609585" rtl="0" eaLnBrk="0" fontAlgn="base" hangingPunct="0">
        <a:spcBef>
          <a:spcPct val="20000"/>
        </a:spcBef>
        <a:spcAft>
          <a:spcPct val="0"/>
        </a:spcAft>
        <a:buFont typeface="Arial" panose="020B0604020202020204" pitchFamily="34" charset="0"/>
        <a:buChar char="•"/>
        <a:defRPr sz="4267" kern="1200">
          <a:solidFill>
            <a:schemeClr val="tx1"/>
          </a:solidFill>
          <a:latin typeface="+mn-lt"/>
          <a:ea typeface="ＭＳ Ｐゴシック" charset="-128"/>
          <a:cs typeface="+mn-cs"/>
        </a:defRPr>
      </a:lvl1pPr>
      <a:lvl2pPr marL="990575" indent="-380990" algn="l" defTabSz="609585" rtl="0" eaLnBrk="0" fontAlgn="base" hangingPunct="0">
        <a:spcBef>
          <a:spcPct val="20000"/>
        </a:spcBef>
        <a:spcAft>
          <a:spcPct val="0"/>
        </a:spcAft>
        <a:buFont typeface="Arial" panose="020B0604020202020204" pitchFamily="34" charset="0"/>
        <a:buChar char="–"/>
        <a:defRPr sz="3733" kern="1200">
          <a:solidFill>
            <a:schemeClr val="tx1"/>
          </a:solidFill>
          <a:latin typeface="+mn-lt"/>
          <a:ea typeface="ＭＳ Ｐゴシック" charset="-128"/>
          <a:cs typeface="+mn-cs"/>
        </a:defRPr>
      </a:lvl2pPr>
      <a:lvl3pPr marL="1523962" indent="-304792" algn="l" defTabSz="609585"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charset="-128"/>
          <a:cs typeface="+mn-cs"/>
        </a:defRPr>
      </a:lvl3pPr>
      <a:lvl4pPr marL="2133547" indent="-304792" algn="l" defTabSz="609585" rtl="0" eaLnBrk="0" fontAlgn="base" hangingPunct="0">
        <a:spcBef>
          <a:spcPct val="20000"/>
        </a:spcBef>
        <a:spcAft>
          <a:spcPct val="0"/>
        </a:spcAft>
        <a:buFont typeface="Arial" panose="020B0604020202020204" pitchFamily="34" charset="0"/>
        <a:buChar char="–"/>
        <a:defRPr sz="2667" kern="1200">
          <a:solidFill>
            <a:schemeClr val="tx1"/>
          </a:solidFill>
          <a:latin typeface="+mn-lt"/>
          <a:ea typeface="ＭＳ Ｐゴシック" charset="-128"/>
          <a:cs typeface="+mn-cs"/>
        </a:defRPr>
      </a:lvl4pPr>
      <a:lvl5pPr marL="2743131" indent="-304792" algn="l" defTabSz="609585" rtl="0" eaLnBrk="0" fontAlgn="base" hangingPunct="0">
        <a:spcBef>
          <a:spcPct val="20000"/>
        </a:spcBef>
        <a:spcAft>
          <a:spcPct val="0"/>
        </a:spcAft>
        <a:buFont typeface="Arial" panose="020B0604020202020204" pitchFamily="34" charset="0"/>
        <a:buChar char="»"/>
        <a:defRPr sz="2667" kern="1200">
          <a:solidFill>
            <a:schemeClr val="tx1"/>
          </a:solidFill>
          <a:latin typeface="+mn-lt"/>
          <a:ea typeface="ＭＳ Ｐゴシック" charset="-128"/>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16A0E3C-60E6-4F39-BC55-5F7C224E1F7C}"/>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2108201"/>
            <a:ext cx="10058400" cy="3760891"/>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18426" y="6446838"/>
            <a:ext cx="2584850" cy="365125"/>
          </a:xfrm>
          <a:prstGeom prst="rect">
            <a:avLst/>
          </a:prstGeom>
        </p:spPr>
        <p:txBody>
          <a:bodyPr vert="horz" lIns="91440" tIns="45720" rIns="91440" bIns="45720" rtlCol="0" anchor="ctr"/>
          <a:lstStyle>
            <a:lvl1pPr algn="r">
              <a:defRPr sz="900">
                <a:solidFill>
                  <a:srgbClr val="FFFFFF"/>
                </a:solidFill>
              </a:defRPr>
            </a:lvl1pPr>
          </a:lstStyle>
          <a:p>
            <a:fld id="{62D6E202-B606-4609-B914-27C9371A1F6D}" type="datetime1">
              <a:rPr lang="en-US" smtClean="0"/>
              <a:pPr/>
              <a:t>12/19/2019</a:t>
            </a:fld>
            <a:endParaRPr lang="en-US" dirty="0"/>
          </a:p>
        </p:txBody>
      </p:sp>
      <p:sp>
        <p:nvSpPr>
          <p:cNvPr id="5" name="Footer Placeholder 4"/>
          <p:cNvSpPr>
            <a:spLocks noGrp="1"/>
          </p:cNvSpPr>
          <p:nvPr>
            <p:ph type="ftr" sz="quarter" idx="3"/>
          </p:nvPr>
        </p:nvSpPr>
        <p:spPr>
          <a:xfrm>
            <a:off x="1097279" y="6446838"/>
            <a:ext cx="6818262" cy="365125"/>
          </a:xfrm>
          <a:prstGeom prst="rect">
            <a:avLst/>
          </a:prstGeom>
        </p:spPr>
        <p:txBody>
          <a:bodyPr vert="horz" lIns="91440" tIns="45720" rIns="91440" bIns="45720" rtlCol="0" anchor="ctr"/>
          <a:lstStyle>
            <a:lvl1pPr algn="l">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10993582" y="6446838"/>
            <a:ext cx="780010" cy="365125"/>
          </a:xfrm>
          <a:prstGeom prst="rect">
            <a:avLst/>
          </a:prstGeom>
        </p:spPr>
        <p:txBody>
          <a:bodyPr vert="horz" lIns="91440" tIns="45720" rIns="91440" bIns="45720" rtlCol="0" anchor="ctr"/>
          <a:lstStyle>
            <a:lvl1pPr algn="l">
              <a:defRPr sz="900">
                <a:solidFill>
                  <a:srgbClr val="FFFFFF"/>
                </a:solidFill>
              </a:defRPr>
            </a:lvl1pPr>
          </a:lstStyle>
          <a:p>
            <a:fld id="{3A98EE3D-8CD1-4C3F-BD1C-C98C9596463C}" type="slidenum">
              <a:rPr lang="en-US" smtClean="0"/>
              <a:pPr/>
              <a:t>‹#›</a:t>
            </a:fld>
            <a:endParaRPr lang="en-US" dirty="0"/>
          </a:p>
        </p:txBody>
      </p:sp>
      <p:cxnSp>
        <p:nvCxnSpPr>
          <p:cNvPr id="10" name="Straight Connector 9">
            <a:extLst>
              <a:ext uri="{FF2B5EF4-FFF2-40B4-BE49-F238E27FC236}">
                <a16:creationId xmlns:a16="http://schemas.microsoft.com/office/drawing/2014/main" id="{C5025DAC-8B93-4160-B017-3A274A5828C0}"/>
              </a:ext>
            </a:extLst>
          </p:cNvPr>
          <p:cNvCxnSpPr/>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84910185"/>
      </p:ext>
    </p:extLst>
  </p:cSld>
  <p:clrMap bg1="lt1" tx1="dk1" bg2="lt2" tx2="dk2" accent1="accent1" accent2="accent2" accent3="accent3" accent4="accent4" accent5="accent5" accent6="accent6" hlink="hlink" folHlink="folHlink"/>
  <p:sldLayoutIdLst>
    <p:sldLayoutId id="2147483843" r:id="rId1"/>
    <p:sldLayoutId id="2147483844" r:id="rId2"/>
    <p:sldLayoutId id="2147483845" r:id="rId3"/>
  </p:sldLayoutIdLst>
  <p:hf sldNum="0" hdr="0" ftr="0" dt="0"/>
  <p:txStyles>
    <p:titleStyle>
      <a:lvl1pPr algn="l" defTabSz="914400" rtl="0" eaLnBrk="1" latinLnBrk="0" hangingPunct="1">
        <a:lnSpc>
          <a:spcPct val="90000"/>
        </a:lnSpc>
        <a:spcBef>
          <a:spcPct val="0"/>
        </a:spcBef>
        <a:buNone/>
        <a:defRPr sz="46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BD9B239-30E4-FE43-887B-48AA5952B56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3EE53C9-52CF-A14C-9D89-227BA83E0A9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BE88F8-A2CE-104C-A7C6-14943E139C0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82625EC-4446-D048-A19A-E57474FD9B3D}" type="datetimeFigureOut">
              <a:rPr lang="en-US" smtClean="0">
                <a:solidFill>
                  <a:prstClr val="black">
                    <a:tint val="75000"/>
                  </a:prstClr>
                </a:solidFill>
              </a:rPr>
              <a:pPr/>
              <a:t>12/19/2019</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id="{030EC376-0F81-C140-B944-2D23B425E2F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a:extLst>
              <a:ext uri="{FF2B5EF4-FFF2-40B4-BE49-F238E27FC236}">
                <a16:creationId xmlns:a16="http://schemas.microsoft.com/office/drawing/2014/main" id="{DA5396A5-1816-3341-B49C-F94BB42C05F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958E248-F204-3A45-AA35-C12BD81192E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7456879"/>
      </p:ext>
    </p:extLst>
  </p:cSld>
  <p:clrMap bg1="lt1" tx1="dk1" bg2="lt2" tx2="dk2" accent1="accent1" accent2="accent2" accent3="accent3" accent4="accent4" accent5="accent5" accent6="accent6" hlink="hlink" folHlink="folHlink"/>
  <p:sldLayoutIdLst>
    <p:sldLayoutId id="214748384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1027" name="Text Placeholder 2"/>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AD9DA5DA-720F-4633-968D-FD7D09A96365}" type="datetimeFigureOut">
              <a:rPr lang="en-GB">
                <a:solidFill>
                  <a:prstClr val="black">
                    <a:tint val="75000"/>
                  </a:prstClr>
                </a:solidFill>
              </a:rPr>
              <a:pPr>
                <a:defRPr/>
              </a:pPr>
              <a:t>19/12/2019</a:t>
            </a:fld>
            <a:endParaRPr lang="en-GB">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CBB99FBA-493A-45DD-AFDA-38F8D97273C4}"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2230268869"/>
      </p:ext>
    </p:extLst>
  </p:cSld>
  <p:clrMap bg1="lt1" tx1="dk1" bg2="lt2" tx2="dk2" accent1="accent1" accent2="accent2" accent3="accent3" accent4="accent4" accent5="accent5" accent6="accent6" hlink="hlink" folHlink="folHlink"/>
  <p:sldLayoutIdLst>
    <p:sldLayoutId id="2147483789" r:id="rId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BD9B239-30E4-FE43-887B-48AA5952B56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3EE53C9-52CF-A14C-9D89-227BA83E0A9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BE88F8-A2CE-104C-A7C6-14943E139C0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82625EC-4446-D048-A19A-E57474FD9B3D}" type="datetimeFigureOut">
              <a:rPr lang="en-US" smtClean="0">
                <a:solidFill>
                  <a:prstClr val="black">
                    <a:tint val="75000"/>
                  </a:prstClr>
                </a:solidFill>
              </a:rPr>
              <a:pPr/>
              <a:t>12/19/2019</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id="{030EC376-0F81-C140-B944-2D23B425E2F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a:extLst>
              <a:ext uri="{FF2B5EF4-FFF2-40B4-BE49-F238E27FC236}">
                <a16:creationId xmlns:a16="http://schemas.microsoft.com/office/drawing/2014/main" id="{DA5396A5-1816-3341-B49C-F94BB42C05F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958E248-F204-3A45-AA35-C12BD81192E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07127357"/>
      </p:ext>
    </p:extLst>
  </p:cSld>
  <p:clrMap bg1="lt1" tx1="dk1" bg2="lt2" tx2="dk2" accent1="accent1" accent2="accent2" accent3="accent3" accent4="accent4" accent5="accent5" accent6="accent6" hlink="hlink" folHlink="folHlink"/>
  <p:sldLayoutIdLst>
    <p:sldLayoutId id="214748384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BD9B239-30E4-FE43-887B-48AA5952B56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3EE53C9-52CF-A14C-9D89-227BA83E0A9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BE88F8-A2CE-104C-A7C6-14943E139C0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82625EC-4446-D048-A19A-E57474FD9B3D}" type="datetimeFigureOut">
              <a:rPr lang="en-US" smtClean="0">
                <a:solidFill>
                  <a:prstClr val="black">
                    <a:tint val="75000"/>
                  </a:prstClr>
                </a:solidFill>
              </a:rPr>
              <a:pPr/>
              <a:t>12/19/2019</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id="{030EC376-0F81-C140-B944-2D23B425E2F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a:extLst>
              <a:ext uri="{FF2B5EF4-FFF2-40B4-BE49-F238E27FC236}">
                <a16:creationId xmlns:a16="http://schemas.microsoft.com/office/drawing/2014/main" id="{DA5396A5-1816-3341-B49C-F94BB42C05F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958E248-F204-3A45-AA35-C12BD81192E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97655084"/>
      </p:ext>
    </p:extLst>
  </p:cSld>
  <p:clrMap bg1="lt1" tx1="dk1" bg2="lt2" tx2="dk2" accent1="accent1" accent2="accent2" accent3="accent3" accent4="accent4" accent5="accent5" accent6="accent6" hlink="hlink" folHlink="folHlink"/>
  <p:sldLayoutIdLst>
    <p:sldLayoutId id="214748385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BD9B239-30E4-FE43-887B-48AA5952B56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3EE53C9-52CF-A14C-9D89-227BA83E0A9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BE88F8-A2CE-104C-A7C6-14943E139C0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82625EC-4446-D048-A19A-E57474FD9B3D}" type="datetimeFigureOut">
              <a:rPr lang="en-US" smtClean="0">
                <a:solidFill>
                  <a:prstClr val="black">
                    <a:tint val="75000"/>
                  </a:prstClr>
                </a:solidFill>
              </a:rPr>
              <a:pPr/>
              <a:t>12/19/2019</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id="{030EC376-0F81-C140-B944-2D23B425E2F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a:extLst>
              <a:ext uri="{FF2B5EF4-FFF2-40B4-BE49-F238E27FC236}">
                <a16:creationId xmlns:a16="http://schemas.microsoft.com/office/drawing/2014/main" id="{DA5396A5-1816-3341-B49C-F94BB42C05F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958E248-F204-3A45-AA35-C12BD81192E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22303516"/>
      </p:ext>
    </p:extLst>
  </p:cSld>
  <p:clrMap bg1="lt1" tx1="dk1" bg2="lt2" tx2="dk2" accent1="accent1" accent2="accent2" accent3="accent3" accent4="accent4" accent5="accent5" accent6="accent6" hlink="hlink" folHlink="folHlink"/>
  <p:sldLayoutIdLst>
    <p:sldLayoutId id="214748385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BD9B239-30E4-FE43-887B-48AA5952B56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3EE53C9-52CF-A14C-9D89-227BA83E0A9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BE88F8-A2CE-104C-A7C6-14943E139C0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82625EC-4446-D048-A19A-E57474FD9B3D}" type="datetimeFigureOut">
              <a:rPr lang="en-US" smtClean="0">
                <a:solidFill>
                  <a:prstClr val="black">
                    <a:tint val="75000"/>
                  </a:prstClr>
                </a:solidFill>
              </a:rPr>
              <a:pPr/>
              <a:t>12/19/2019</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id="{030EC376-0F81-C140-B944-2D23B425E2F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a:extLst>
              <a:ext uri="{FF2B5EF4-FFF2-40B4-BE49-F238E27FC236}">
                <a16:creationId xmlns:a16="http://schemas.microsoft.com/office/drawing/2014/main" id="{DA5396A5-1816-3341-B49C-F94BB42C05F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958E248-F204-3A45-AA35-C12BD81192E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34204388"/>
      </p:ext>
    </p:extLst>
  </p:cSld>
  <p:clrMap bg1="lt1" tx1="dk1" bg2="lt2" tx2="dk2" accent1="accent1" accent2="accent2" accent3="accent3" accent4="accent4" accent5="accent5" accent6="accent6" hlink="hlink" folHlink="folHlink"/>
  <p:sldLayoutIdLst>
    <p:sldLayoutId id="214748385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BD9B239-30E4-FE43-887B-48AA5952B56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3EE53C9-52CF-A14C-9D89-227BA83E0A9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BE88F8-A2CE-104C-A7C6-14943E139C0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82625EC-4446-D048-A19A-E57474FD9B3D}" type="datetimeFigureOut">
              <a:rPr lang="en-US" smtClean="0">
                <a:solidFill>
                  <a:prstClr val="black">
                    <a:tint val="75000"/>
                  </a:prstClr>
                </a:solidFill>
              </a:rPr>
              <a:pPr/>
              <a:t>12/19/2019</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id="{030EC376-0F81-C140-B944-2D23B425E2F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a:extLst>
              <a:ext uri="{FF2B5EF4-FFF2-40B4-BE49-F238E27FC236}">
                <a16:creationId xmlns:a16="http://schemas.microsoft.com/office/drawing/2014/main" id="{DA5396A5-1816-3341-B49C-F94BB42C05F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958E248-F204-3A45-AA35-C12BD81192E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20237666"/>
      </p:ext>
    </p:extLst>
  </p:cSld>
  <p:clrMap bg1="lt1" tx1="dk1" bg2="lt2" tx2="dk2" accent1="accent1" accent2="accent2" accent3="accent3" accent4="accent4" accent5="accent5" accent6="accent6" hlink="hlink" folHlink="folHlink"/>
  <p:sldLayoutIdLst>
    <p:sldLayoutId id="214748385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BD9B239-30E4-FE43-887B-48AA5952B56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3EE53C9-52CF-A14C-9D89-227BA83E0A9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BE88F8-A2CE-104C-A7C6-14943E139C0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82625EC-4446-D048-A19A-E57474FD9B3D}" type="datetimeFigureOut">
              <a:rPr lang="en-US" smtClean="0">
                <a:solidFill>
                  <a:prstClr val="black">
                    <a:tint val="75000"/>
                  </a:prstClr>
                </a:solidFill>
              </a:rPr>
              <a:pPr/>
              <a:t>12/19/2019</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id="{030EC376-0F81-C140-B944-2D23B425E2F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a:extLst>
              <a:ext uri="{FF2B5EF4-FFF2-40B4-BE49-F238E27FC236}">
                <a16:creationId xmlns:a16="http://schemas.microsoft.com/office/drawing/2014/main" id="{DA5396A5-1816-3341-B49C-F94BB42C05F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958E248-F204-3A45-AA35-C12BD81192E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11321366"/>
      </p:ext>
    </p:extLst>
  </p:cSld>
  <p:clrMap bg1="lt1" tx1="dk1" bg2="lt2" tx2="dk2" accent1="accent1" accent2="accent2" accent3="accent3" accent4="accent4" accent5="accent5" accent6="accent6" hlink="hlink" folHlink="folHlink"/>
  <p:sldLayoutIdLst>
    <p:sldLayoutId id="214748385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BD9B239-30E4-FE43-887B-48AA5952B56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3EE53C9-52CF-A14C-9D89-227BA83E0A9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BE88F8-A2CE-104C-A7C6-14943E139C0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82625EC-4446-D048-A19A-E57474FD9B3D}" type="datetimeFigureOut">
              <a:rPr lang="en-US" smtClean="0">
                <a:solidFill>
                  <a:prstClr val="black">
                    <a:tint val="75000"/>
                  </a:prstClr>
                </a:solidFill>
              </a:rPr>
              <a:pPr/>
              <a:t>12/19/2019</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id="{030EC376-0F81-C140-B944-2D23B425E2F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a:extLst>
              <a:ext uri="{FF2B5EF4-FFF2-40B4-BE49-F238E27FC236}">
                <a16:creationId xmlns:a16="http://schemas.microsoft.com/office/drawing/2014/main" id="{DA5396A5-1816-3341-B49C-F94BB42C05F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958E248-F204-3A45-AA35-C12BD81192E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5212008"/>
      </p:ext>
    </p:extLst>
  </p:cSld>
  <p:clrMap bg1="lt1" tx1="dk1" bg2="lt2" tx2="dk2" accent1="accent1" accent2="accent2" accent3="accent3" accent4="accent4" accent5="accent5" accent6="accent6" hlink="hlink" folHlink="folHlink"/>
  <p:sldLayoutIdLst>
    <p:sldLayoutId id="214748386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BD9B239-30E4-FE43-887B-48AA5952B56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3EE53C9-52CF-A14C-9D89-227BA83E0A9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BE88F8-A2CE-104C-A7C6-14943E139C0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82625EC-4446-D048-A19A-E57474FD9B3D}" type="datetimeFigureOut">
              <a:rPr lang="en-US" smtClean="0">
                <a:solidFill>
                  <a:prstClr val="black">
                    <a:tint val="75000"/>
                  </a:prstClr>
                </a:solidFill>
              </a:rPr>
              <a:pPr/>
              <a:t>12/19/2019</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id="{030EC376-0F81-C140-B944-2D23B425E2F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a:extLst>
              <a:ext uri="{FF2B5EF4-FFF2-40B4-BE49-F238E27FC236}">
                <a16:creationId xmlns:a16="http://schemas.microsoft.com/office/drawing/2014/main" id="{DA5396A5-1816-3341-B49C-F94BB42C05F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958E248-F204-3A45-AA35-C12BD81192E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97657680"/>
      </p:ext>
    </p:extLst>
  </p:cSld>
  <p:clrMap bg1="lt1" tx1="dk1" bg2="lt2" tx2="dk2" accent1="accent1" accent2="accent2" accent3="accent3" accent4="accent4" accent5="accent5" accent6="accent6" hlink="hlink" folHlink="folHlink"/>
  <p:sldLayoutIdLst>
    <p:sldLayoutId id="214748386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BD9B239-30E4-FE43-887B-48AA5952B56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3EE53C9-52CF-A14C-9D89-227BA83E0A9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BE88F8-A2CE-104C-A7C6-14943E139C0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82625EC-4446-D048-A19A-E57474FD9B3D}" type="datetimeFigureOut">
              <a:rPr lang="en-US" smtClean="0">
                <a:solidFill>
                  <a:prstClr val="black">
                    <a:tint val="75000"/>
                  </a:prstClr>
                </a:solidFill>
              </a:rPr>
              <a:pPr/>
              <a:t>12/19/2019</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id="{030EC376-0F81-C140-B944-2D23B425E2F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a:extLst>
              <a:ext uri="{FF2B5EF4-FFF2-40B4-BE49-F238E27FC236}">
                <a16:creationId xmlns:a16="http://schemas.microsoft.com/office/drawing/2014/main" id="{DA5396A5-1816-3341-B49C-F94BB42C05F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958E248-F204-3A45-AA35-C12BD81192E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37673097"/>
      </p:ext>
    </p:extLst>
  </p:cSld>
  <p:clrMap bg1="lt1" tx1="dk1" bg2="lt2" tx2="dk2" accent1="accent1" accent2="accent2" accent3="accent3" accent4="accent4" accent5="accent5" accent6="accent6" hlink="hlink" folHlink="folHlink"/>
  <p:sldLayoutIdLst>
    <p:sldLayoutId id="214748386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BD9B239-30E4-FE43-887B-48AA5952B56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3EE53C9-52CF-A14C-9D89-227BA83E0A9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BE88F8-A2CE-104C-A7C6-14943E139C0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82625EC-4446-D048-A19A-E57474FD9B3D}" type="datetimeFigureOut">
              <a:rPr lang="en-US" smtClean="0">
                <a:solidFill>
                  <a:prstClr val="black">
                    <a:tint val="75000"/>
                  </a:prstClr>
                </a:solidFill>
              </a:rPr>
              <a:pPr/>
              <a:t>12/19/2019</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id="{030EC376-0F81-C140-B944-2D23B425E2F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a:extLst>
              <a:ext uri="{FF2B5EF4-FFF2-40B4-BE49-F238E27FC236}">
                <a16:creationId xmlns:a16="http://schemas.microsoft.com/office/drawing/2014/main" id="{DA5396A5-1816-3341-B49C-F94BB42C05F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958E248-F204-3A45-AA35-C12BD81192E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88426185"/>
      </p:ext>
    </p:extLst>
  </p:cSld>
  <p:clrMap bg1="lt1" tx1="dk1" bg2="lt2" tx2="dk2" accent1="accent1" accent2="accent2" accent3="accent3" accent4="accent4" accent5="accent5" accent6="accent6" hlink="hlink" folHlink="folHlink"/>
  <p:sldLayoutIdLst>
    <p:sldLayoutId id="214748386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1027" name="Text Placeholder 2"/>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AD9DA5DA-720F-4633-968D-FD7D09A96365}" type="datetimeFigureOut">
              <a:rPr lang="en-GB">
                <a:solidFill>
                  <a:prstClr val="black">
                    <a:tint val="75000"/>
                  </a:prstClr>
                </a:solidFill>
              </a:rPr>
              <a:pPr>
                <a:defRPr/>
              </a:pPr>
              <a:t>19/12/2019</a:t>
            </a:fld>
            <a:endParaRPr lang="en-GB">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CBB99FBA-493A-45DD-AFDA-38F8D97273C4}"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3284515459"/>
      </p:ext>
    </p:extLst>
  </p:cSld>
  <p:clrMap bg1="lt1" tx1="dk1" bg2="lt2" tx2="dk2" accent1="accent1" accent2="accent2" accent3="accent3" accent4="accent4" accent5="accent5" accent6="accent6" hlink="hlink" folHlink="folHlink"/>
  <p:sldLayoutIdLst>
    <p:sldLayoutId id="2147483791" r:id="rId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BD9B239-30E4-FE43-887B-48AA5952B56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3EE53C9-52CF-A14C-9D89-227BA83E0A9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BE88F8-A2CE-104C-A7C6-14943E139C0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82625EC-4446-D048-A19A-E57474FD9B3D}" type="datetimeFigureOut">
              <a:rPr lang="en-US" smtClean="0">
                <a:solidFill>
                  <a:prstClr val="black">
                    <a:tint val="75000"/>
                  </a:prstClr>
                </a:solidFill>
              </a:rPr>
              <a:pPr/>
              <a:t>12/19/2019</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id="{030EC376-0F81-C140-B944-2D23B425E2F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a:extLst>
              <a:ext uri="{FF2B5EF4-FFF2-40B4-BE49-F238E27FC236}">
                <a16:creationId xmlns:a16="http://schemas.microsoft.com/office/drawing/2014/main" id="{DA5396A5-1816-3341-B49C-F94BB42C05F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958E248-F204-3A45-AA35-C12BD81192E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50321656"/>
      </p:ext>
    </p:extLst>
  </p:cSld>
  <p:clrMap bg1="lt1" tx1="dk1" bg2="lt2" tx2="dk2" accent1="accent1" accent2="accent2" accent3="accent3" accent4="accent4" accent5="accent5" accent6="accent6" hlink="hlink" folHlink="folHlink"/>
  <p:sldLayoutIdLst>
    <p:sldLayoutId id="214748386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B5D5ED1-13CF-4526-A8EE-BFA04E8B99C4}"/>
              </a:ext>
            </a:extLst>
          </p:cNvPr>
          <p:cNvSpPr>
            <a:spLocks noGrp="1"/>
          </p:cNvSpPr>
          <p:nvPr>
            <p:ph type="title"/>
          </p:nvPr>
        </p:nvSpPr>
        <p:spPr>
          <a:xfrm>
            <a:off x="838200" y="0"/>
            <a:ext cx="10515600" cy="132556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0F9D5BD5-4600-4C09-B218-DC3203A768CE}"/>
              </a:ext>
            </a:extLst>
          </p:cNvPr>
          <p:cNvSpPr>
            <a:spLocks noGrp="1"/>
          </p:cNvSpPr>
          <p:nvPr>
            <p:ph type="body" idx="1"/>
          </p:nvPr>
        </p:nvSpPr>
        <p:spPr>
          <a:xfrm>
            <a:off x="838200" y="1325564"/>
            <a:ext cx="10515600" cy="485140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7" name="Picture 6"/>
          <p:cNvPicPr>
            <a:picLocks noChangeAspect="1"/>
          </p:cNvPicPr>
          <p:nvPr userDrawn="1"/>
        </p:nvPicPr>
        <p:blipFill>
          <a:blip r:embed="rId4"/>
          <a:stretch>
            <a:fillRect/>
          </a:stretch>
        </p:blipFill>
        <p:spPr>
          <a:xfrm>
            <a:off x="294022" y="5601298"/>
            <a:ext cx="2536156" cy="1268078"/>
          </a:xfrm>
          <a:prstGeom prst="rect">
            <a:avLst/>
          </a:prstGeom>
        </p:spPr>
      </p:pic>
      <p:pic>
        <p:nvPicPr>
          <p:cNvPr id="8" name="Picture 7"/>
          <p:cNvPicPr>
            <a:picLocks noChangeAspect="1"/>
          </p:cNvPicPr>
          <p:nvPr userDrawn="1"/>
        </p:nvPicPr>
        <p:blipFill>
          <a:blip r:embed="rId5"/>
          <a:stretch>
            <a:fillRect/>
          </a:stretch>
        </p:blipFill>
        <p:spPr>
          <a:xfrm>
            <a:off x="9612159" y="5802483"/>
            <a:ext cx="2092162" cy="871223"/>
          </a:xfrm>
          <a:prstGeom prst="rect">
            <a:avLst/>
          </a:prstGeom>
        </p:spPr>
      </p:pic>
    </p:spTree>
    <p:extLst>
      <p:ext uri="{BB962C8B-B14F-4D97-AF65-F5344CB8AC3E}">
        <p14:creationId xmlns:p14="http://schemas.microsoft.com/office/powerpoint/2010/main" val="1320912366"/>
      </p:ext>
    </p:extLst>
  </p:cSld>
  <p:clrMap bg1="lt1" tx1="dk1" bg2="lt2" tx2="dk2" accent1="accent1" accent2="accent2" accent3="accent3" accent4="accent4" accent5="accent5" accent6="accent6" hlink="hlink" folHlink="folHlink"/>
  <p:sldLayoutIdLst>
    <p:sldLayoutId id="2147483909" r:id="rId1"/>
    <p:sldLayoutId id="2147483910" r:id="rId2"/>
  </p:sldLayoutIdLst>
  <p:txStyles>
    <p:title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319"/>
            <a:ext cx="10515600" cy="132556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p:cNvSpPr>
            <a:spLocks noGrp="1"/>
          </p:cNvSpPr>
          <p:nvPr>
            <p:ph type="body" idx="1"/>
          </p:nvPr>
        </p:nvSpPr>
        <p:spPr>
          <a:xfrm>
            <a:off x="838200" y="1328882"/>
            <a:ext cx="10515600" cy="4848081"/>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p:cNvPicPr>
            <a:picLocks noChangeAspect="1"/>
          </p:cNvPicPr>
          <p:nvPr userDrawn="1"/>
        </p:nvPicPr>
        <p:blipFill>
          <a:blip r:embed="rId4"/>
          <a:stretch>
            <a:fillRect/>
          </a:stretch>
        </p:blipFill>
        <p:spPr>
          <a:xfrm>
            <a:off x="9612159" y="5802483"/>
            <a:ext cx="2092162" cy="871223"/>
          </a:xfrm>
          <a:prstGeom prst="rect">
            <a:avLst/>
          </a:prstGeom>
        </p:spPr>
      </p:pic>
    </p:spTree>
    <p:extLst>
      <p:ext uri="{BB962C8B-B14F-4D97-AF65-F5344CB8AC3E}">
        <p14:creationId xmlns:p14="http://schemas.microsoft.com/office/powerpoint/2010/main" val="3946666337"/>
      </p:ext>
    </p:extLst>
  </p:cSld>
  <p:clrMap bg1="lt1" tx1="dk1" bg2="lt2" tx2="dk2" accent1="accent1" accent2="accent2" accent3="accent3" accent4="accent4" accent5="accent5" accent6="accent6" hlink="hlink" folHlink="folHlink"/>
  <p:sldLayoutIdLst>
    <p:sldLayoutId id="2147483912" r:id="rId1"/>
    <p:sldLayoutId id="2147483913" r:id="rId2"/>
  </p:sldLayoutIdLst>
  <p:txStyles>
    <p:titleStyle>
      <a:lvl1pPr algn="l" defTabSz="914400" rtl="0" eaLnBrk="1" latinLnBrk="0" hangingPunct="1">
        <a:lnSpc>
          <a:spcPct val="90000"/>
        </a:lnSpc>
        <a:spcBef>
          <a:spcPct val="0"/>
        </a:spcBef>
        <a:buNone/>
        <a:defRPr sz="4400" b="1" kern="1200">
          <a:solidFill>
            <a:srgbClr val="395DA9"/>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0"/>
            <a:ext cx="10515600" cy="132556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p:cNvSpPr>
            <a:spLocks noGrp="1"/>
          </p:cNvSpPr>
          <p:nvPr>
            <p:ph type="body" idx="1"/>
          </p:nvPr>
        </p:nvSpPr>
        <p:spPr>
          <a:xfrm>
            <a:off x="838200" y="1325563"/>
            <a:ext cx="10515600" cy="48514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7" name="Picture 6"/>
          <p:cNvPicPr>
            <a:picLocks noChangeAspect="1"/>
          </p:cNvPicPr>
          <p:nvPr userDrawn="1"/>
        </p:nvPicPr>
        <p:blipFill>
          <a:blip r:embed="rId4"/>
          <a:stretch>
            <a:fillRect/>
          </a:stretch>
        </p:blipFill>
        <p:spPr>
          <a:xfrm>
            <a:off x="9390162" y="5604055"/>
            <a:ext cx="2536156" cy="1268078"/>
          </a:xfrm>
          <a:prstGeom prst="rect">
            <a:avLst/>
          </a:prstGeom>
        </p:spPr>
      </p:pic>
    </p:spTree>
    <p:extLst>
      <p:ext uri="{BB962C8B-B14F-4D97-AF65-F5344CB8AC3E}">
        <p14:creationId xmlns:p14="http://schemas.microsoft.com/office/powerpoint/2010/main" val="1741546308"/>
      </p:ext>
    </p:extLst>
  </p:cSld>
  <p:clrMap bg1="lt1" tx1="dk1" bg2="lt2" tx2="dk2" accent1="accent1" accent2="accent2" accent3="accent3" accent4="accent4" accent5="accent5" accent6="accent6" hlink="hlink" folHlink="folHlink"/>
  <p:sldLayoutIdLst>
    <p:sldLayoutId id="2147483915" r:id="rId1"/>
    <p:sldLayoutId id="2147483916" r:id="rId2"/>
  </p:sldLayoutIdLst>
  <p:txStyles>
    <p:titleStyle>
      <a:lvl1pPr algn="l" defTabSz="914400" rtl="0" eaLnBrk="1" latinLnBrk="0" hangingPunct="1">
        <a:lnSpc>
          <a:spcPct val="90000"/>
        </a:lnSpc>
        <a:spcBef>
          <a:spcPct val="0"/>
        </a:spcBef>
        <a:buNone/>
        <a:defRPr sz="4400" b="1" kern="1200">
          <a:solidFill>
            <a:srgbClr val="8C43A0"/>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blipFill dpi="0" rotWithShape="1">
          <a:blip r:embed="rId6"/>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1573" y="2177323"/>
            <a:ext cx="10508065" cy="2857736"/>
          </a:xfrm>
          <a:prstGeom prst="rect">
            <a:avLst/>
          </a:prstGeom>
        </p:spPr>
        <p:txBody>
          <a:bodyPr vert="horz" lIns="91440" tIns="45720" rIns="91440" bIns="45720" rtlCol="0" anchor="ctr">
            <a:normAutofit/>
          </a:bodyPr>
          <a:lstStyle/>
          <a:p>
            <a:r>
              <a:rPr lang="en-GB" dirty="0"/>
              <a:t>PRESENTATION TITLE</a:t>
            </a:r>
            <a:endParaRPr lang="en-US" dirty="0"/>
          </a:p>
        </p:txBody>
      </p:sp>
    </p:spTree>
    <p:extLst>
      <p:ext uri="{BB962C8B-B14F-4D97-AF65-F5344CB8AC3E}">
        <p14:creationId xmlns:p14="http://schemas.microsoft.com/office/powerpoint/2010/main" val="3620057125"/>
      </p:ext>
    </p:extLst>
  </p:cSld>
  <p:clrMap bg1="lt1" tx1="dk1" bg2="lt2" tx2="dk2" accent1="accent1" accent2="accent2" accent3="accent3" accent4="accent4" accent5="accent5" accent6="accent6" hlink="hlink" folHlink="folHlink"/>
  <p:sldLayoutIdLst>
    <p:sldLayoutId id="2147483918" r:id="rId1"/>
    <p:sldLayoutId id="2147483919" r:id="rId2"/>
    <p:sldLayoutId id="2147483920" r:id="rId3"/>
    <p:sldLayoutId id="2147483921" r:id="rId4"/>
  </p:sldLayoutIdLst>
  <p:txStyles>
    <p:titleStyle>
      <a:lvl1pPr algn="ctr" defTabSz="457200" rtl="0" eaLnBrk="1" latinLnBrk="0" hangingPunct="1">
        <a:spcBef>
          <a:spcPct val="0"/>
        </a:spcBef>
        <a:buNone/>
        <a:defRPr sz="6000" kern="1200" baseline="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F8FAFA5-7E2E-472F-BC23-330668EB2B06}" type="datetimeFigureOut">
              <a:rPr lang="en-GB" smtClean="0">
                <a:solidFill>
                  <a:prstClr val="black">
                    <a:tint val="75000"/>
                  </a:prstClr>
                </a:solidFill>
              </a:rPr>
              <a:pPr/>
              <a:t>19/12/2019</a:t>
            </a:fld>
            <a:endParaRPr lang="en-GB">
              <a:solidFill>
                <a:prstClr val="black">
                  <a:tint val="75000"/>
                </a:prstClr>
              </a:solidFill>
            </a:endParaRPr>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CC85EC-BCA6-442F-851E-165DB368975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50043465"/>
      </p:ext>
    </p:extLst>
  </p:cSld>
  <p:clrMap bg1="lt1" tx1="dk1" bg2="lt2" tx2="dk2" accent1="accent1" accent2="accent2" accent3="accent3" accent4="accent4" accent5="accent5" accent6="accent6" hlink="hlink" folHlink="folHlink"/>
  <p:sldLayoutIdLst>
    <p:sldLayoutId id="2147483923"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F8FAFA5-7E2E-472F-BC23-330668EB2B06}" type="datetimeFigureOut">
              <a:rPr lang="en-GB" smtClean="0">
                <a:solidFill>
                  <a:prstClr val="black">
                    <a:tint val="75000"/>
                  </a:prstClr>
                </a:solidFill>
              </a:rPr>
              <a:pPr/>
              <a:t>19/12/2019</a:t>
            </a:fld>
            <a:endParaRPr lang="en-GB">
              <a:solidFill>
                <a:prstClr val="black">
                  <a:tint val="75000"/>
                </a:prstClr>
              </a:solidFill>
            </a:endParaRPr>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CC85EC-BCA6-442F-851E-165DB368975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27306993"/>
      </p:ext>
    </p:extLst>
  </p:cSld>
  <p:clrMap bg1="lt1" tx1="dk1" bg2="lt2" tx2="dk2" accent1="accent1" accent2="accent2" accent3="accent3" accent4="accent4" accent5="accent5" accent6="accent6" hlink="hlink" folHlink="folHlink"/>
  <p:sldLayoutIdLst>
    <p:sldLayoutId id="2147483925"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52384" y="6213076"/>
            <a:ext cx="1632181" cy="528293"/>
          </a:xfrm>
          <a:prstGeom prst="rect">
            <a:avLst/>
          </a:prstGeom>
        </p:spPr>
      </p:pic>
      <p:cxnSp>
        <p:nvCxnSpPr>
          <p:cNvPr id="10" name="Straight Connector 9"/>
          <p:cNvCxnSpPr/>
          <p:nvPr/>
        </p:nvCxnSpPr>
        <p:spPr>
          <a:xfrm>
            <a:off x="431371" y="6093296"/>
            <a:ext cx="11425269" cy="0"/>
          </a:xfrm>
          <a:prstGeom prst="line">
            <a:avLst/>
          </a:prstGeom>
          <a:ln>
            <a:solidFill>
              <a:srgbClr val="003057"/>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335360" y="6493497"/>
            <a:ext cx="1632181" cy="533479"/>
          </a:xfrm>
          <a:prstGeom prst="rect">
            <a:avLst/>
          </a:prstGeom>
          <a:noFill/>
        </p:spPr>
        <p:txBody>
          <a:bodyPr wrap="square" rtlCol="0">
            <a:spAutoFit/>
          </a:bodyPr>
          <a:lstStyle/>
          <a:p>
            <a:pPr>
              <a:defRPr/>
            </a:pPr>
            <a:r>
              <a:rPr lang="en-GB" sz="1600" b="1" baseline="30000" dirty="0">
                <a:solidFill>
                  <a:srgbClr val="003057"/>
                </a:solidFill>
                <a:latin typeface="Arial" pitchFamily="34" charset="0"/>
                <a:cs typeface="Arial" pitchFamily="34" charset="0"/>
              </a:rPr>
              <a:t>leics.police.uk</a:t>
            </a:r>
          </a:p>
          <a:p>
            <a:endParaRPr lang="en-GB" sz="1800" dirty="0">
              <a:solidFill>
                <a:prstClr val="black"/>
              </a:solidFill>
            </a:endParaRPr>
          </a:p>
        </p:txBody>
      </p:sp>
      <p:sp>
        <p:nvSpPr>
          <p:cNvPr id="35" name="Slide Number Placeholder 5"/>
          <p:cNvSpPr>
            <a:spLocks noGrp="1"/>
          </p:cNvSpPr>
          <p:nvPr>
            <p:ph type="sldNum" sz="quarter" idx="4"/>
          </p:nvPr>
        </p:nvSpPr>
        <p:spPr>
          <a:xfrm>
            <a:off x="11472597" y="6417944"/>
            <a:ext cx="540544" cy="323424"/>
          </a:xfrm>
          <a:prstGeom prst="rect">
            <a:avLst/>
          </a:prstGeom>
        </p:spPr>
        <p:txBody>
          <a:bodyPr/>
          <a:lstStyle>
            <a:lvl1pPr algn="r">
              <a:defRPr sz="1150" b="1">
                <a:solidFill>
                  <a:srgbClr val="003057"/>
                </a:solidFill>
                <a:latin typeface="Arial" pitchFamily="34" charset="0"/>
                <a:cs typeface="Arial" pitchFamily="34" charset="0"/>
              </a:defRPr>
            </a:lvl1pPr>
          </a:lstStyle>
          <a:p>
            <a:fld id="{4EF85126-1923-4BB8-BB39-FD23E54F5C48}" type="slidenum">
              <a:rPr lang="en-GB" smtClean="0"/>
              <a:pPr/>
              <a:t>‹#›</a:t>
            </a:fld>
            <a:endParaRPr lang="en-GB" dirty="0"/>
          </a:p>
        </p:txBody>
      </p:sp>
    </p:spTree>
    <p:extLst>
      <p:ext uri="{BB962C8B-B14F-4D97-AF65-F5344CB8AC3E}">
        <p14:creationId xmlns:p14="http://schemas.microsoft.com/office/powerpoint/2010/main" val="479707141"/>
      </p:ext>
    </p:extLst>
  </p:cSld>
  <p:clrMap bg1="lt1" tx1="dk1" bg2="lt2" tx2="dk2" accent1="accent1" accent2="accent2" accent3="accent3" accent4="accent4" accent5="accent5" accent6="accent6" hlink="hlink" folHlink="folHlink"/>
  <p:sldLayoutIdLst>
    <p:sldLayoutId id="2147483927" r:id="rId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F8FAFA5-7E2E-472F-BC23-330668EB2B06}" type="datetimeFigureOut">
              <a:rPr lang="en-GB" smtClean="0">
                <a:solidFill>
                  <a:prstClr val="black">
                    <a:tint val="75000"/>
                  </a:prstClr>
                </a:solidFill>
              </a:rPr>
              <a:pPr/>
              <a:t>19/12/2019</a:t>
            </a:fld>
            <a:endParaRPr lang="en-GB">
              <a:solidFill>
                <a:prstClr val="black">
                  <a:tint val="75000"/>
                </a:prstClr>
              </a:solidFill>
            </a:endParaRPr>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CC85EC-BCA6-442F-851E-165DB368975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851327957"/>
      </p:ext>
    </p:extLst>
  </p:cSld>
  <p:clrMap bg1="lt1" tx1="dk1" bg2="lt2" tx2="dk2" accent1="accent1" accent2="accent2" accent3="accent3" accent4="accent4" accent5="accent5" accent6="accent6" hlink="hlink" folHlink="folHlink"/>
  <p:sldLayoutIdLst>
    <p:sldLayoutId id="2147483929"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F8FAFA5-7E2E-472F-BC23-330668EB2B06}" type="datetimeFigureOut">
              <a:rPr lang="en-GB" smtClean="0">
                <a:solidFill>
                  <a:prstClr val="black">
                    <a:tint val="75000"/>
                  </a:prstClr>
                </a:solidFill>
              </a:rPr>
              <a:pPr/>
              <a:t>19/12/2019</a:t>
            </a:fld>
            <a:endParaRPr lang="en-GB">
              <a:solidFill>
                <a:prstClr val="black">
                  <a:tint val="75000"/>
                </a:prstClr>
              </a:solidFill>
            </a:endParaRPr>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CC85EC-BCA6-442F-851E-165DB368975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999011322"/>
      </p:ext>
    </p:extLst>
  </p:cSld>
  <p:clrMap bg1="lt1" tx1="dk1" bg2="lt2" tx2="dk2" accent1="accent1" accent2="accent2" accent3="accent3" accent4="accent4" accent5="accent5" accent6="accent6" hlink="hlink" folHlink="folHlink"/>
  <p:sldLayoutIdLst>
    <p:sldLayoutId id="2147483931"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1027" name="Text Placeholder 2"/>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AD9DA5DA-720F-4633-968D-FD7D09A96365}" type="datetimeFigureOut">
              <a:rPr lang="en-GB">
                <a:solidFill>
                  <a:prstClr val="black">
                    <a:tint val="75000"/>
                  </a:prstClr>
                </a:solidFill>
              </a:rPr>
              <a:pPr>
                <a:defRPr/>
              </a:pPr>
              <a:t>19/12/2019</a:t>
            </a:fld>
            <a:endParaRPr lang="en-GB">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CBB99FBA-493A-45DD-AFDA-38F8D97273C4}"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2187154467"/>
      </p:ext>
    </p:extLst>
  </p:cSld>
  <p:clrMap bg1="lt1" tx1="dk1" bg2="lt2" tx2="dk2" accent1="accent1" accent2="accent2" accent3="accent3" accent4="accent4" accent5="accent5" accent6="accent6" hlink="hlink" folHlink="folHlink"/>
  <p:sldLayoutIdLst>
    <p:sldLayoutId id="2147483793" r:id="rId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2EC49132-8B3E-4300-AF2E-0DCF09B1A8F5}" type="datetimeFigureOut">
              <a:rPr lang="en-GB">
                <a:solidFill>
                  <a:prstClr val="black">
                    <a:tint val="75000"/>
                  </a:prstClr>
                </a:solidFill>
              </a:rPr>
              <a:pPr/>
              <a:t>19/12/2019</a:t>
            </a:fld>
            <a:endParaRPr lang="en-GB">
              <a:solidFill>
                <a:prstClr val="black">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88B95F3D-61BD-474E-9590-1C3ECC3A96E2}" type="slidenum">
              <a:rPr lang="en-GB">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876784717"/>
      </p:ext>
    </p:extLst>
  </p:cSld>
  <p:clrMap bg1="lt1" tx1="dk1" bg2="lt2" tx2="dk2" accent1="accent1" accent2="accent2" accent3="accent3" accent4="accent4" accent5="accent5" accent6="accent6" hlink="hlink" folHlink="folHlink"/>
  <p:sldLayoutIdLst>
    <p:sldLayoutId id="2147483933" r:id="rId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552384" y="6213076"/>
            <a:ext cx="1632181" cy="528293"/>
          </a:xfrm>
          <a:prstGeom prst="rect">
            <a:avLst/>
          </a:prstGeom>
        </p:spPr>
      </p:pic>
      <p:cxnSp>
        <p:nvCxnSpPr>
          <p:cNvPr id="10" name="Straight Connector 9"/>
          <p:cNvCxnSpPr/>
          <p:nvPr userDrawn="1"/>
        </p:nvCxnSpPr>
        <p:spPr>
          <a:xfrm>
            <a:off x="431371" y="6093296"/>
            <a:ext cx="11425269" cy="0"/>
          </a:xfrm>
          <a:prstGeom prst="line">
            <a:avLst/>
          </a:prstGeom>
          <a:ln>
            <a:solidFill>
              <a:srgbClr val="003057"/>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userDrawn="1"/>
        </p:nvSpPr>
        <p:spPr>
          <a:xfrm>
            <a:off x="335360" y="6493497"/>
            <a:ext cx="1632181" cy="533479"/>
          </a:xfrm>
          <a:prstGeom prst="rect">
            <a:avLst/>
          </a:prstGeom>
          <a:noFill/>
        </p:spPr>
        <p:txBody>
          <a:bodyPr wrap="square" rtlCol="0">
            <a:spAutoFit/>
          </a:bodyPr>
          <a:lstStyle/>
          <a:p>
            <a:pPr>
              <a:defRPr/>
            </a:pPr>
            <a:r>
              <a:rPr lang="en-GB" sz="1600" b="1" baseline="30000" dirty="0">
                <a:solidFill>
                  <a:srgbClr val="003057"/>
                </a:solidFill>
                <a:latin typeface="Arial" pitchFamily="34" charset="0"/>
                <a:cs typeface="Arial" pitchFamily="34" charset="0"/>
              </a:rPr>
              <a:t>leics.police.uk</a:t>
            </a:r>
          </a:p>
          <a:p>
            <a:endParaRPr lang="en-GB" sz="1800" dirty="0">
              <a:solidFill>
                <a:prstClr val="black"/>
              </a:solidFill>
            </a:endParaRPr>
          </a:p>
        </p:txBody>
      </p:sp>
      <p:sp>
        <p:nvSpPr>
          <p:cNvPr id="35" name="Slide Number Placeholder 5"/>
          <p:cNvSpPr>
            <a:spLocks noGrp="1"/>
          </p:cNvSpPr>
          <p:nvPr>
            <p:ph type="sldNum" sz="quarter" idx="4"/>
          </p:nvPr>
        </p:nvSpPr>
        <p:spPr>
          <a:xfrm>
            <a:off x="11472597" y="6417944"/>
            <a:ext cx="540544" cy="441802"/>
          </a:xfrm>
          <a:prstGeom prst="rect">
            <a:avLst/>
          </a:prstGeom>
        </p:spPr>
        <p:txBody>
          <a:bodyPr/>
          <a:lstStyle>
            <a:lvl1pPr algn="r">
              <a:defRPr sz="1150" b="1">
                <a:solidFill>
                  <a:srgbClr val="003057"/>
                </a:solidFill>
                <a:latin typeface="Arial" pitchFamily="34" charset="0"/>
                <a:cs typeface="Arial" pitchFamily="34" charset="0"/>
              </a:defRPr>
            </a:lvl1pPr>
          </a:lstStyle>
          <a:p>
            <a:fld id="{4EF85126-1923-4BB8-BB39-FD23E54F5C48}" type="slidenum">
              <a:rPr lang="en-GB" smtClean="0"/>
              <a:pPr/>
              <a:t>‹#›</a:t>
            </a:fld>
            <a:endParaRPr lang="en-GB" dirty="0"/>
          </a:p>
        </p:txBody>
      </p:sp>
    </p:spTree>
    <p:extLst>
      <p:ext uri="{BB962C8B-B14F-4D97-AF65-F5344CB8AC3E}">
        <p14:creationId xmlns:p14="http://schemas.microsoft.com/office/powerpoint/2010/main" val="109352277"/>
      </p:ext>
    </p:extLst>
  </p:cSld>
  <p:clrMap bg1="lt1" tx1="dk1" bg2="lt2" tx2="dk2" accent1="accent1" accent2="accent2" accent3="accent3" accent4="accent4" accent5="accent5" accent6="accent6" hlink="hlink" folHlink="folHlink"/>
  <p:sldLayoutIdLst>
    <p:sldLayoutId id="2147483935" r:id="rId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F8FAFA5-7E2E-472F-BC23-330668EB2B06}" type="datetimeFigureOut">
              <a:rPr lang="en-GB" smtClean="0">
                <a:solidFill>
                  <a:prstClr val="black">
                    <a:tint val="75000"/>
                  </a:prstClr>
                </a:solidFill>
              </a:rPr>
              <a:pPr/>
              <a:t>19/12/2019</a:t>
            </a:fld>
            <a:endParaRPr lang="en-GB">
              <a:solidFill>
                <a:prstClr val="black">
                  <a:tint val="75000"/>
                </a:prstClr>
              </a:solidFill>
            </a:endParaRPr>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CC85EC-BCA6-442F-851E-165DB368975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737222652"/>
      </p:ext>
    </p:extLst>
  </p:cSld>
  <p:clrMap bg1="lt1" tx1="dk1" bg2="lt2" tx2="dk2" accent1="accent1" accent2="accent2" accent3="accent3" accent4="accent4" accent5="accent5" accent6="accent6" hlink="hlink" folHlink="folHlink"/>
  <p:sldLayoutIdLst>
    <p:sldLayoutId id="2147483937"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F8FAFA5-7E2E-472F-BC23-330668EB2B06}" type="datetimeFigureOut">
              <a:rPr lang="en-GB" smtClean="0">
                <a:solidFill>
                  <a:prstClr val="black">
                    <a:tint val="75000"/>
                  </a:prstClr>
                </a:solidFill>
              </a:rPr>
              <a:pPr/>
              <a:t>19/12/2019</a:t>
            </a:fld>
            <a:endParaRPr lang="en-GB">
              <a:solidFill>
                <a:prstClr val="black">
                  <a:tint val="75000"/>
                </a:prstClr>
              </a:solidFill>
            </a:endParaRPr>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CC85EC-BCA6-442F-851E-165DB368975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864922189"/>
      </p:ext>
    </p:extLst>
  </p:cSld>
  <p:clrMap bg1="lt1" tx1="dk1" bg2="lt2" tx2="dk2" accent1="accent1" accent2="accent2" accent3="accent3" accent4="accent4" accent5="accent5" accent6="accent6" hlink="hlink" folHlink="folHlink"/>
  <p:sldLayoutIdLst>
    <p:sldLayoutId id="2147483939"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F8FAFA5-7E2E-472F-BC23-330668EB2B06}" type="datetimeFigureOut">
              <a:rPr lang="en-GB" smtClean="0">
                <a:solidFill>
                  <a:prstClr val="black">
                    <a:tint val="75000"/>
                  </a:prstClr>
                </a:solidFill>
              </a:rPr>
              <a:pPr/>
              <a:t>19/12/2019</a:t>
            </a:fld>
            <a:endParaRPr lang="en-GB">
              <a:solidFill>
                <a:prstClr val="black">
                  <a:tint val="75000"/>
                </a:prstClr>
              </a:solidFill>
            </a:endParaRPr>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CC85EC-BCA6-442F-851E-165DB368975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126004242"/>
      </p:ext>
    </p:extLst>
  </p:cSld>
  <p:clrMap bg1="lt1" tx1="dk1" bg2="lt2" tx2="dk2" accent1="accent1" accent2="accent2" accent3="accent3" accent4="accent4" accent5="accent5" accent6="accent6" hlink="hlink" folHlink="folHlink"/>
  <p:sldLayoutIdLst>
    <p:sldLayoutId id="2147483941"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F8FAFA5-7E2E-472F-BC23-330668EB2B06}" type="datetimeFigureOut">
              <a:rPr lang="en-GB" smtClean="0">
                <a:solidFill>
                  <a:prstClr val="black">
                    <a:tint val="75000"/>
                  </a:prstClr>
                </a:solidFill>
              </a:rPr>
              <a:pPr/>
              <a:t>19/12/2019</a:t>
            </a:fld>
            <a:endParaRPr lang="en-GB">
              <a:solidFill>
                <a:prstClr val="black">
                  <a:tint val="75000"/>
                </a:prstClr>
              </a:solidFill>
            </a:endParaRPr>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CC85EC-BCA6-442F-851E-165DB368975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147614370"/>
      </p:ext>
    </p:extLst>
  </p:cSld>
  <p:clrMap bg1="lt1" tx1="dk1" bg2="lt2" tx2="dk2" accent1="accent1" accent2="accent2" accent3="accent3" accent4="accent4" accent5="accent5" accent6="accent6" hlink="hlink" folHlink="folHlink"/>
  <p:sldLayoutIdLst>
    <p:sldLayoutId id="2147483943"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F8FAFA5-7E2E-472F-BC23-330668EB2B06}" type="datetimeFigureOut">
              <a:rPr lang="en-GB" smtClean="0">
                <a:solidFill>
                  <a:prstClr val="black">
                    <a:tint val="75000"/>
                  </a:prstClr>
                </a:solidFill>
              </a:rPr>
              <a:pPr/>
              <a:t>19/12/2019</a:t>
            </a:fld>
            <a:endParaRPr lang="en-GB">
              <a:solidFill>
                <a:prstClr val="black">
                  <a:tint val="75000"/>
                </a:prstClr>
              </a:solidFill>
            </a:endParaRPr>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CC85EC-BCA6-442F-851E-165DB368975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748097125"/>
      </p:ext>
    </p:extLst>
  </p:cSld>
  <p:clrMap bg1="lt1" tx1="dk1" bg2="lt2" tx2="dk2" accent1="accent1" accent2="accent2" accent3="accent3" accent4="accent4" accent5="accent5" accent6="accent6" hlink="hlink" folHlink="folHlink"/>
  <p:sldLayoutIdLst>
    <p:sldLayoutId id="2147483945"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F8FAFA5-7E2E-472F-BC23-330668EB2B06}" type="datetimeFigureOut">
              <a:rPr lang="en-GB" smtClean="0">
                <a:solidFill>
                  <a:prstClr val="black">
                    <a:tint val="75000"/>
                  </a:prstClr>
                </a:solidFill>
              </a:rPr>
              <a:pPr/>
              <a:t>19/12/2019</a:t>
            </a:fld>
            <a:endParaRPr lang="en-GB">
              <a:solidFill>
                <a:prstClr val="black">
                  <a:tint val="75000"/>
                </a:prstClr>
              </a:solidFill>
            </a:endParaRPr>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CC85EC-BCA6-442F-851E-165DB368975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495461562"/>
      </p:ext>
    </p:extLst>
  </p:cSld>
  <p:clrMap bg1="lt1" tx1="dk1" bg2="lt2" tx2="dk2" accent1="accent1" accent2="accent2" accent3="accent3" accent4="accent4" accent5="accent5" accent6="accent6" hlink="hlink" folHlink="folHlink"/>
  <p:sldLayoutIdLst>
    <p:sldLayoutId id="2147483947"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F8FAFA5-7E2E-472F-BC23-330668EB2B06}" type="datetimeFigureOut">
              <a:rPr lang="en-GB" smtClean="0">
                <a:solidFill>
                  <a:prstClr val="black">
                    <a:tint val="75000"/>
                  </a:prstClr>
                </a:solidFill>
              </a:rPr>
              <a:pPr/>
              <a:t>19/12/2019</a:t>
            </a:fld>
            <a:endParaRPr lang="en-GB">
              <a:solidFill>
                <a:prstClr val="black">
                  <a:tint val="75000"/>
                </a:prstClr>
              </a:solidFill>
            </a:endParaRPr>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CC85EC-BCA6-442F-851E-165DB368975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715947164"/>
      </p:ext>
    </p:extLst>
  </p:cSld>
  <p:clrMap bg1="lt1" tx1="dk1" bg2="lt2" tx2="dk2" accent1="accent1" accent2="accent2" accent3="accent3" accent4="accent4" accent5="accent5" accent6="accent6" hlink="hlink" folHlink="folHlink"/>
  <p:sldLayoutIdLst>
    <p:sldLayoutId id="2147483949"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F8FAFA5-7E2E-472F-BC23-330668EB2B06}" type="datetimeFigureOut">
              <a:rPr lang="en-GB" smtClean="0">
                <a:solidFill>
                  <a:prstClr val="black">
                    <a:tint val="75000"/>
                  </a:prstClr>
                </a:solidFill>
              </a:rPr>
              <a:pPr/>
              <a:t>19/12/2019</a:t>
            </a:fld>
            <a:endParaRPr lang="en-GB">
              <a:solidFill>
                <a:prstClr val="black">
                  <a:tint val="75000"/>
                </a:prstClr>
              </a:solidFill>
            </a:endParaRPr>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CC85EC-BCA6-442F-851E-165DB368975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198922630"/>
      </p:ext>
    </p:extLst>
  </p:cSld>
  <p:clrMap bg1="lt1" tx1="dk1" bg2="lt2" tx2="dk2" accent1="accent1" accent2="accent2" accent3="accent3" accent4="accent4" accent5="accent5" accent6="accent6" hlink="hlink" folHlink="folHlink"/>
  <p:sldLayoutIdLst>
    <p:sldLayoutId id="2147483951"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1027" name="Text Placeholder 2"/>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AD9DA5DA-720F-4633-968D-FD7D09A96365}" type="datetimeFigureOut">
              <a:rPr lang="en-GB">
                <a:solidFill>
                  <a:prstClr val="black">
                    <a:tint val="75000"/>
                  </a:prstClr>
                </a:solidFill>
              </a:rPr>
              <a:pPr>
                <a:defRPr/>
              </a:pPr>
              <a:t>19/12/2019</a:t>
            </a:fld>
            <a:endParaRPr lang="en-GB">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CBB99FBA-493A-45DD-AFDA-38F8D97273C4}"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3795476437"/>
      </p:ext>
    </p:extLst>
  </p:cSld>
  <p:clrMap bg1="lt1" tx1="dk1" bg2="lt2" tx2="dk2" accent1="accent1" accent2="accent2" accent3="accent3" accent4="accent4" accent5="accent5" accent6="accent6" hlink="hlink" folHlink="folHlink"/>
  <p:sldLayoutIdLst>
    <p:sldLayoutId id="2147483795" r:id="rId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F8FAFA5-7E2E-472F-BC23-330668EB2B06}" type="datetimeFigureOut">
              <a:rPr lang="en-GB" smtClean="0">
                <a:solidFill>
                  <a:prstClr val="black">
                    <a:tint val="75000"/>
                  </a:prstClr>
                </a:solidFill>
              </a:rPr>
              <a:pPr/>
              <a:t>19/12/2019</a:t>
            </a:fld>
            <a:endParaRPr lang="en-GB">
              <a:solidFill>
                <a:prstClr val="black">
                  <a:tint val="75000"/>
                </a:prstClr>
              </a:solidFill>
            </a:endParaRPr>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CC85EC-BCA6-442F-851E-165DB368975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195318507"/>
      </p:ext>
    </p:extLst>
  </p:cSld>
  <p:clrMap bg1="lt1" tx1="dk1" bg2="lt2" tx2="dk2" accent1="accent1" accent2="accent2" accent3="accent3" accent4="accent4" accent5="accent5" accent6="accent6" hlink="hlink" folHlink="folHlink"/>
  <p:sldLayoutIdLst>
    <p:sldLayoutId id="2147483953"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F8FAFA5-7E2E-472F-BC23-330668EB2B06}" type="datetimeFigureOut">
              <a:rPr lang="en-GB" smtClean="0">
                <a:solidFill>
                  <a:prstClr val="black">
                    <a:tint val="75000"/>
                  </a:prstClr>
                </a:solidFill>
              </a:rPr>
              <a:pPr/>
              <a:t>19/12/2019</a:t>
            </a:fld>
            <a:endParaRPr lang="en-GB">
              <a:solidFill>
                <a:prstClr val="black">
                  <a:tint val="75000"/>
                </a:prstClr>
              </a:solidFill>
            </a:endParaRPr>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CC85EC-BCA6-442F-851E-165DB368975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95498842"/>
      </p:ext>
    </p:extLst>
  </p:cSld>
  <p:clrMap bg1="lt1" tx1="dk1" bg2="lt2" tx2="dk2" accent1="accent1" accent2="accent2" accent3="accent3" accent4="accent4" accent5="accent5" accent6="accent6" hlink="hlink" folHlink="folHlink"/>
  <p:sldLayoutIdLst>
    <p:sldLayoutId id="2147483955"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F8FAFA5-7E2E-472F-BC23-330668EB2B06}" type="datetimeFigureOut">
              <a:rPr lang="en-GB" smtClean="0">
                <a:solidFill>
                  <a:prstClr val="black">
                    <a:tint val="75000"/>
                  </a:prstClr>
                </a:solidFill>
              </a:rPr>
              <a:pPr/>
              <a:t>19/12/2019</a:t>
            </a:fld>
            <a:endParaRPr lang="en-GB">
              <a:solidFill>
                <a:prstClr val="black">
                  <a:tint val="75000"/>
                </a:prstClr>
              </a:solidFill>
            </a:endParaRPr>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CC85EC-BCA6-442F-851E-165DB368975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274390002"/>
      </p:ext>
    </p:extLst>
  </p:cSld>
  <p:clrMap bg1="lt1" tx1="dk1" bg2="lt2" tx2="dk2" accent1="accent1" accent2="accent2" accent3="accent3" accent4="accent4" accent5="accent5" accent6="accent6" hlink="hlink" folHlink="folHlink"/>
  <p:sldLayoutIdLst>
    <p:sldLayoutId id="2147483957"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F8FAFA5-7E2E-472F-BC23-330668EB2B06}" type="datetimeFigureOut">
              <a:rPr lang="en-GB" smtClean="0">
                <a:solidFill>
                  <a:prstClr val="black">
                    <a:tint val="75000"/>
                  </a:prstClr>
                </a:solidFill>
              </a:rPr>
              <a:pPr/>
              <a:t>19/12/2019</a:t>
            </a:fld>
            <a:endParaRPr lang="en-GB">
              <a:solidFill>
                <a:prstClr val="black">
                  <a:tint val="75000"/>
                </a:prstClr>
              </a:solidFill>
            </a:endParaRPr>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CC85EC-BCA6-442F-851E-165DB368975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428925406"/>
      </p:ext>
    </p:extLst>
  </p:cSld>
  <p:clrMap bg1="lt1" tx1="dk1" bg2="lt2" tx2="dk2" accent1="accent1" accent2="accent2" accent3="accent3" accent4="accent4" accent5="accent5" accent6="accent6" hlink="hlink" folHlink="folHlink"/>
  <p:sldLayoutIdLst>
    <p:sldLayoutId id="2147483959"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F8FAFA5-7E2E-472F-BC23-330668EB2B06}" type="datetimeFigureOut">
              <a:rPr lang="en-GB" smtClean="0">
                <a:solidFill>
                  <a:prstClr val="black">
                    <a:tint val="75000"/>
                  </a:prstClr>
                </a:solidFill>
              </a:rPr>
              <a:pPr/>
              <a:t>19/12/2019</a:t>
            </a:fld>
            <a:endParaRPr lang="en-GB">
              <a:solidFill>
                <a:prstClr val="black">
                  <a:tint val="75000"/>
                </a:prstClr>
              </a:solidFill>
            </a:endParaRPr>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CC85EC-BCA6-442F-851E-165DB368975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592830381"/>
      </p:ext>
    </p:extLst>
  </p:cSld>
  <p:clrMap bg1="lt1" tx1="dk1" bg2="lt2" tx2="dk2" accent1="accent1" accent2="accent2" accent3="accent3" accent4="accent4" accent5="accent5" accent6="accent6" hlink="hlink" folHlink="folHlink"/>
  <p:sldLayoutIdLst>
    <p:sldLayoutId id="2147483961"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F8FAFA5-7E2E-472F-BC23-330668EB2B06}" type="datetimeFigureOut">
              <a:rPr lang="en-GB" smtClean="0">
                <a:solidFill>
                  <a:prstClr val="black">
                    <a:tint val="75000"/>
                  </a:prstClr>
                </a:solidFill>
              </a:rPr>
              <a:pPr/>
              <a:t>19/12/2019</a:t>
            </a:fld>
            <a:endParaRPr lang="en-GB">
              <a:solidFill>
                <a:prstClr val="black">
                  <a:tint val="75000"/>
                </a:prstClr>
              </a:solidFill>
            </a:endParaRPr>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CC85EC-BCA6-442F-851E-165DB368975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386283653"/>
      </p:ext>
    </p:extLst>
  </p:cSld>
  <p:clrMap bg1="lt1" tx1="dk1" bg2="lt2" tx2="dk2" accent1="accent1" accent2="accent2" accent3="accent3" accent4="accent4" accent5="accent5" accent6="accent6" hlink="hlink" folHlink="folHlink"/>
  <p:sldLayoutIdLst>
    <p:sldLayoutId id="2147483963"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F8FAFA5-7E2E-472F-BC23-330668EB2B06}" type="datetimeFigureOut">
              <a:rPr lang="en-GB" smtClean="0">
                <a:solidFill>
                  <a:prstClr val="black">
                    <a:tint val="75000"/>
                  </a:prstClr>
                </a:solidFill>
              </a:rPr>
              <a:pPr/>
              <a:t>19/12/2019</a:t>
            </a:fld>
            <a:endParaRPr lang="en-GB">
              <a:solidFill>
                <a:prstClr val="black">
                  <a:tint val="75000"/>
                </a:prstClr>
              </a:solidFill>
            </a:endParaRPr>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CC85EC-BCA6-442F-851E-165DB368975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134125007"/>
      </p:ext>
    </p:extLst>
  </p:cSld>
  <p:clrMap bg1="lt1" tx1="dk1" bg2="lt2" tx2="dk2" accent1="accent1" accent2="accent2" accent3="accent3" accent4="accent4" accent5="accent5" accent6="accent6" hlink="hlink" folHlink="folHlink"/>
  <p:sldLayoutIdLst>
    <p:sldLayoutId id="2147483965"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F8FAFA5-7E2E-472F-BC23-330668EB2B06}" type="datetimeFigureOut">
              <a:rPr lang="en-GB" smtClean="0">
                <a:solidFill>
                  <a:prstClr val="black">
                    <a:tint val="75000"/>
                  </a:prstClr>
                </a:solidFill>
              </a:rPr>
              <a:pPr/>
              <a:t>19/12/2019</a:t>
            </a:fld>
            <a:endParaRPr lang="en-GB">
              <a:solidFill>
                <a:prstClr val="black">
                  <a:tint val="75000"/>
                </a:prstClr>
              </a:solidFill>
            </a:endParaRPr>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CC85EC-BCA6-442F-851E-165DB368975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151294371"/>
      </p:ext>
    </p:extLst>
  </p:cSld>
  <p:clrMap bg1="lt1" tx1="dk1" bg2="lt2" tx2="dk2" accent1="accent1" accent2="accent2" accent3="accent3" accent4="accent4" accent5="accent5" accent6="accent6" hlink="hlink" folHlink="folHlink"/>
  <p:sldLayoutIdLst>
    <p:sldLayoutId id="2147483967"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1027" name="Text Placeholder 2"/>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AD9DA5DA-720F-4633-968D-FD7D09A96365}" type="datetimeFigureOut">
              <a:rPr lang="en-GB">
                <a:solidFill>
                  <a:prstClr val="black">
                    <a:tint val="75000"/>
                  </a:prstClr>
                </a:solidFill>
              </a:rPr>
              <a:pPr>
                <a:defRPr/>
              </a:pPr>
              <a:t>19/12/2019</a:t>
            </a:fld>
            <a:endParaRPr lang="en-GB">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CBB99FBA-493A-45DD-AFDA-38F8D97273C4}"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1459275970"/>
      </p:ext>
    </p:extLst>
  </p:cSld>
  <p:clrMap bg1="lt1" tx1="dk1" bg2="lt2" tx2="dk2" accent1="accent1" accent2="accent2" accent3="accent3" accent4="accent4" accent5="accent5" accent6="accent6" hlink="hlink" folHlink="folHlink"/>
  <p:sldLayoutIdLst>
    <p:sldLayoutId id="2147483797" r:id="rId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1027" name="Text Placeholder 2"/>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AD9DA5DA-720F-4633-968D-FD7D09A96365}" type="datetimeFigureOut">
              <a:rPr lang="en-GB">
                <a:solidFill>
                  <a:prstClr val="black">
                    <a:tint val="75000"/>
                  </a:prstClr>
                </a:solidFill>
              </a:rPr>
              <a:pPr>
                <a:defRPr/>
              </a:pPr>
              <a:t>19/12/2019</a:t>
            </a:fld>
            <a:endParaRPr lang="en-GB">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CBB99FBA-493A-45DD-AFDA-38F8D97273C4}"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3296774192"/>
      </p:ext>
    </p:extLst>
  </p:cSld>
  <p:clrMap bg1="lt1" tx1="dk1" bg2="lt2" tx2="dk2" accent1="accent1" accent2="accent2" accent3="accent3" accent4="accent4" accent5="accent5" accent6="accent6" hlink="hlink" folHlink="folHlink"/>
  <p:sldLayoutIdLst>
    <p:sldLayoutId id="2147483799" r:id="rId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1027" name="Text Placeholder 2"/>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AD9DA5DA-720F-4633-968D-FD7D09A96365}" type="datetimeFigureOut">
              <a:rPr lang="en-GB">
                <a:solidFill>
                  <a:prstClr val="black">
                    <a:tint val="75000"/>
                  </a:prstClr>
                </a:solidFill>
              </a:rPr>
              <a:pPr>
                <a:defRPr/>
              </a:pPr>
              <a:t>19/12/2019</a:t>
            </a:fld>
            <a:endParaRPr lang="en-GB">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CBB99FBA-493A-45DD-AFDA-38F8D97273C4}"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1103918342"/>
      </p:ext>
    </p:extLst>
  </p:cSld>
  <p:clrMap bg1="lt1" tx1="dk1" bg2="lt2" tx2="dk2" accent1="accent1" accent2="accent2" accent3="accent3" accent4="accent4" accent5="accent5" accent6="accent6" hlink="hlink" folHlink="folHlink"/>
  <p:sldLayoutIdLst>
    <p:sldLayoutId id="2147483801" r:id="rId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jpeg"/><Relationship Id="rId7" Type="http://schemas.openxmlformats.org/officeDocument/2006/relationships/image" Target="../media/image32.png"/><Relationship Id="rId12" Type="http://schemas.openxmlformats.org/officeDocument/2006/relationships/image" Target="../media/image37.png"/><Relationship Id="rId2" Type="http://schemas.openxmlformats.org/officeDocument/2006/relationships/notesSlide" Target="../notesSlides/notesSlide4.xml"/><Relationship Id="rId1" Type="http://schemas.openxmlformats.org/officeDocument/2006/relationships/slideLayout" Target="../slideLayouts/slideLayout68.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png"/></Relationships>
</file>

<file path=ppt/slides/_rels/slide100.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48.xml"/><Relationship Id="rId1" Type="http://schemas.openxmlformats.org/officeDocument/2006/relationships/slideLayout" Target="../slideLayouts/slideLayout16.xml"/><Relationship Id="rId5" Type="http://schemas.openxmlformats.org/officeDocument/2006/relationships/image" Target="../media/image150.jpeg"/><Relationship Id="rId4" Type="http://schemas.openxmlformats.org/officeDocument/2006/relationships/image" Target="../media/image151.png"/></Relationships>
</file>

<file path=ppt/slides/_rels/slide101.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49.xml"/><Relationship Id="rId1" Type="http://schemas.openxmlformats.org/officeDocument/2006/relationships/slideLayout" Target="../slideLayouts/slideLayout17.xml"/><Relationship Id="rId6" Type="http://schemas.openxmlformats.org/officeDocument/2006/relationships/image" Target="../media/image154.jpeg"/><Relationship Id="rId5" Type="http://schemas.openxmlformats.org/officeDocument/2006/relationships/image" Target="../media/image153.jpeg"/><Relationship Id="rId4" Type="http://schemas.openxmlformats.org/officeDocument/2006/relationships/image" Target="../media/image152.jpeg"/></Relationships>
</file>

<file path=ppt/slides/_rels/slide102.xml.rels><?xml version="1.0" encoding="UTF-8" standalone="yes"?>
<Relationships xmlns="http://schemas.openxmlformats.org/package/2006/relationships"><Relationship Id="rId2" Type="http://schemas.openxmlformats.org/officeDocument/2006/relationships/image" Target="../media/image148.jpeg"/><Relationship Id="rId1" Type="http://schemas.openxmlformats.org/officeDocument/2006/relationships/slideLayout" Target="../slideLayouts/slideLayout18.xml"/></Relationships>
</file>

<file path=ppt/slides/_rels/slide103.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hyperlink" Target="mailto:aa4success@live.com" TargetMode="External"/><Relationship Id="rId1" Type="http://schemas.openxmlformats.org/officeDocument/2006/relationships/slideLayout" Target="../slideLayouts/slideLayout19.xml"/><Relationship Id="rId4" Type="http://schemas.openxmlformats.org/officeDocument/2006/relationships/image" Target="../media/image150.jpeg"/></Relationships>
</file>

<file path=ppt/slides/_rels/slide10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53.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54.xml"/></Relationships>
</file>

<file path=ppt/slides/_rels/slide108.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52.xml"/><Relationship Id="rId1" Type="http://schemas.openxmlformats.org/officeDocument/2006/relationships/slideLayout" Target="../slideLayouts/slideLayout54.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54.xml"/></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xml"/><Relationship Id="rId1" Type="http://schemas.openxmlformats.org/officeDocument/2006/relationships/slideLayout" Target="../slideLayouts/slideLayout69.xml"/><Relationship Id="rId5" Type="http://schemas.openxmlformats.org/officeDocument/2006/relationships/image" Target="../media/image40.png"/><Relationship Id="rId4" Type="http://schemas.openxmlformats.org/officeDocument/2006/relationships/image" Target="../media/image39.png"/></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53.xml"/></Relationships>
</file>

<file path=ppt/slides/_rels/slide111.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55.xml"/><Relationship Id="rId1" Type="http://schemas.openxmlformats.org/officeDocument/2006/relationships/slideLayout" Target="../slideLayouts/slideLayout54.xml"/></Relationships>
</file>

<file path=ppt/slides/_rels/slide112.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56.xml"/><Relationship Id="rId1" Type="http://schemas.openxmlformats.org/officeDocument/2006/relationships/slideLayout" Target="../slideLayouts/slideLayout54.xml"/><Relationship Id="rId4" Type="http://schemas.openxmlformats.org/officeDocument/2006/relationships/hyperlink" Target="https://www.who.int/violenceprevention/approach/public_health/en/" TargetMode="External"/></Relationships>
</file>

<file path=ppt/slides/_rels/slide113.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57.xml"/><Relationship Id="rId1" Type="http://schemas.openxmlformats.org/officeDocument/2006/relationships/slideLayout" Target="../slideLayouts/slideLayout54.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55.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56.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56.xml"/></Relationships>
</file>

<file path=ppt/slides/_rels/slide117.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61.xml"/><Relationship Id="rId1" Type="http://schemas.openxmlformats.org/officeDocument/2006/relationships/slideLayout" Target="../slideLayouts/slideLayout56.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18.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62.xml"/><Relationship Id="rId1" Type="http://schemas.openxmlformats.org/officeDocument/2006/relationships/slideLayout" Target="../slideLayouts/slideLayout56.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19.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63.xml"/><Relationship Id="rId1" Type="http://schemas.openxmlformats.org/officeDocument/2006/relationships/slideLayout" Target="../slideLayouts/slideLayout56.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0.xml"/></Relationships>
</file>

<file path=ppt/slides/_rels/slide120.xml.rels><?xml version="1.0" encoding="UTF-8" standalone="yes"?>
<Relationships xmlns="http://schemas.openxmlformats.org/package/2006/relationships"><Relationship Id="rId3" Type="http://schemas.openxmlformats.org/officeDocument/2006/relationships/image" Target="../media/image159.jpg"/><Relationship Id="rId2" Type="http://schemas.openxmlformats.org/officeDocument/2006/relationships/notesSlide" Target="../notesSlides/notesSlide64.xml"/><Relationship Id="rId1" Type="http://schemas.openxmlformats.org/officeDocument/2006/relationships/slideLayout" Target="../slideLayouts/slideLayout56.xml"/><Relationship Id="rId4" Type="http://schemas.openxmlformats.org/officeDocument/2006/relationships/hyperlink" Target="mailto:vru@west-midlands.pnn.police.uk" TargetMode="Externa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57.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58.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58.xml"/></Relationships>
</file>

<file path=ppt/slides/_rels/slide124.xml.rels><?xml version="1.0" encoding="UTF-8" standalone="yes"?>
<Relationships xmlns="http://schemas.openxmlformats.org/package/2006/relationships"><Relationship Id="rId3" Type="http://schemas.openxmlformats.org/officeDocument/2006/relationships/image" Target="../media/image160.emf"/><Relationship Id="rId2" Type="http://schemas.openxmlformats.org/officeDocument/2006/relationships/notesSlide" Target="../notesSlides/notesSlide68.xml"/><Relationship Id="rId1" Type="http://schemas.openxmlformats.org/officeDocument/2006/relationships/slideLayout" Target="../slideLayouts/slideLayout58.xml"/></Relationships>
</file>

<file path=ppt/slides/_rels/slide125.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58.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26.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69.xml"/><Relationship Id="rId1" Type="http://schemas.openxmlformats.org/officeDocument/2006/relationships/slideLayout" Target="../slideLayouts/slideLayout58.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127.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70.xml"/><Relationship Id="rId1" Type="http://schemas.openxmlformats.org/officeDocument/2006/relationships/slideLayout" Target="../slideLayouts/slideLayout58.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54.xml"/></Relationships>
</file>

<file path=ppt/slides/_rels/slide1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1.xml"/></Relationships>
</file>

<file path=ppt/slides/_rels/slide1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13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41.png"/><Relationship Id="rId7" Type="http://schemas.openxmlformats.org/officeDocument/2006/relationships/image" Target="../media/image44.png"/><Relationship Id="rId2" Type="http://schemas.openxmlformats.org/officeDocument/2006/relationships/notesSlide" Target="../notesSlides/notesSlide6.xml"/><Relationship Id="rId1" Type="http://schemas.openxmlformats.org/officeDocument/2006/relationships/slideLayout" Target="../slideLayouts/slideLayout72.xml"/><Relationship Id="rId6" Type="http://schemas.openxmlformats.org/officeDocument/2006/relationships/image" Target="../media/image43.tmp"/><Relationship Id="rId5" Type="http://schemas.openxmlformats.org/officeDocument/2006/relationships/image" Target="../media/image42.png"/><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7.xml"/><Relationship Id="rId1" Type="http://schemas.openxmlformats.org/officeDocument/2006/relationships/slideLayout" Target="../slideLayouts/slideLayout73.xml"/><Relationship Id="rId4" Type="http://schemas.openxmlformats.org/officeDocument/2006/relationships/image" Target="../media/image28.jpeg"/></Relationships>
</file>

<file path=ppt/slides/_rels/slide16.xml.rels><?xml version="1.0" encoding="UTF-8" standalone="yes"?>
<Relationships xmlns="http://schemas.openxmlformats.org/package/2006/relationships"><Relationship Id="rId3" Type="http://schemas.openxmlformats.org/officeDocument/2006/relationships/image" Target="../media/image46.jpeg"/><Relationship Id="rId7" Type="http://schemas.openxmlformats.org/officeDocument/2006/relationships/image" Target="../media/image50.jpeg"/><Relationship Id="rId2" Type="http://schemas.openxmlformats.org/officeDocument/2006/relationships/notesSlide" Target="../notesSlides/notesSlide8.xml"/><Relationship Id="rId1" Type="http://schemas.openxmlformats.org/officeDocument/2006/relationships/slideLayout" Target="../slideLayouts/slideLayout74.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1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9.xml"/><Relationship Id="rId1" Type="http://schemas.openxmlformats.org/officeDocument/2006/relationships/slideLayout" Target="../slideLayouts/slideLayout75.xml"/></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0.xml"/><Relationship Id="rId1" Type="http://schemas.openxmlformats.org/officeDocument/2006/relationships/slideLayout" Target="../slideLayouts/slideLayout76.xml"/><Relationship Id="rId4" Type="http://schemas.openxmlformats.org/officeDocument/2006/relationships/image" Target="../media/image52.png"/></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53.png"/><Relationship Id="rId1" Type="http://schemas.openxmlformats.org/officeDocument/2006/relationships/slideLayout" Target="../slideLayouts/slideLayout77.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notesSlide" Target="../notesSlides/notesSlide11.xml"/><Relationship Id="rId1" Type="http://schemas.openxmlformats.org/officeDocument/2006/relationships/slideLayout" Target="../slideLayouts/slideLayout78.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59.png"/><Relationship Id="rId1" Type="http://schemas.openxmlformats.org/officeDocument/2006/relationships/slideLayout" Target="../slideLayouts/slideLayout79.xml"/></Relationships>
</file>

<file path=ppt/slides/_rels/slide22.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image" Target="../media/image60.png"/><Relationship Id="rId1" Type="http://schemas.openxmlformats.org/officeDocument/2006/relationships/slideLayout" Target="../slideLayouts/slideLayout80.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23.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notesSlide" Target="../notesSlides/notesSlide12.xml"/><Relationship Id="rId1" Type="http://schemas.openxmlformats.org/officeDocument/2006/relationships/slideLayout" Target="../slideLayouts/slideLayout81.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 Id="rId9" Type="http://schemas.openxmlformats.org/officeDocument/2006/relationships/image" Target="../media/image72.png"/></Relationships>
</file>

<file path=ppt/slides/_rels/slide24.xml.rels><?xml version="1.0" encoding="UTF-8" standalone="yes"?>
<Relationships xmlns="http://schemas.openxmlformats.org/package/2006/relationships"><Relationship Id="rId3" Type="http://schemas.openxmlformats.org/officeDocument/2006/relationships/image" Target="../media/image73.png"/><Relationship Id="rId7" Type="http://schemas.openxmlformats.org/officeDocument/2006/relationships/image" Target="../media/image28.jpeg"/><Relationship Id="rId2" Type="http://schemas.openxmlformats.org/officeDocument/2006/relationships/notesSlide" Target="../notesSlides/notesSlide13.xml"/><Relationship Id="rId1" Type="http://schemas.openxmlformats.org/officeDocument/2006/relationships/slideLayout" Target="../slideLayouts/slideLayout82.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2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4.xml"/><Relationship Id="rId1" Type="http://schemas.openxmlformats.org/officeDocument/2006/relationships/slideLayout" Target="../slideLayouts/slideLayout83.xml"/><Relationship Id="rId5" Type="http://schemas.openxmlformats.org/officeDocument/2006/relationships/image" Target="../media/image28.jpeg"/><Relationship Id="rId4" Type="http://schemas.openxmlformats.org/officeDocument/2006/relationships/image" Target="../media/image78.png"/></Relationships>
</file>

<file path=ppt/slides/_rels/slide2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5.xml"/><Relationship Id="rId1" Type="http://schemas.openxmlformats.org/officeDocument/2006/relationships/slideLayout" Target="../slideLayouts/slideLayout84.xml"/><Relationship Id="rId5" Type="http://schemas.openxmlformats.org/officeDocument/2006/relationships/image" Target="../media/image81.png"/><Relationship Id="rId4" Type="http://schemas.openxmlformats.org/officeDocument/2006/relationships/image" Target="../media/image80.png"/></Relationships>
</file>

<file path=ppt/slides/_rels/slide2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85.xml"/></Relationships>
</file>

<file path=ppt/slides/_rels/slide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82.jpg"/><Relationship Id="rId1" Type="http://schemas.openxmlformats.org/officeDocument/2006/relationships/slideLayout" Target="../slideLayouts/slideLayout39.xml"/></Relationships>
</file>

<file path=ppt/slides/_rels/slide31.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16.xml"/><Relationship Id="rId1" Type="http://schemas.openxmlformats.org/officeDocument/2006/relationships/slideLayout" Target="../slideLayouts/slideLayout39.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38.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38.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5.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3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37.xml.rels><?xml version="1.0" encoding="UTF-8" standalone="yes"?>
<Relationships xmlns="http://schemas.openxmlformats.org/package/2006/relationships"><Relationship Id="rId3" Type="http://schemas.openxmlformats.org/officeDocument/2006/relationships/image" Target="../media/image104.tiff"/><Relationship Id="rId2" Type="http://schemas.openxmlformats.org/officeDocument/2006/relationships/image" Target="../media/image103.tiff"/><Relationship Id="rId1" Type="http://schemas.openxmlformats.org/officeDocument/2006/relationships/slideLayout" Target="../slideLayouts/slideLayout40.xml"/><Relationship Id="rId4" Type="http://schemas.openxmlformats.org/officeDocument/2006/relationships/hyperlink" Target="mailto:info@urbanequestrian.co.uk"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hyperlink" Target="https://www.youtube.com/watch?v=8GFwHoAt6V8&amp;feature=youtu.be" TargetMode="Externa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4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108.jpg"/><Relationship Id="rId2" Type="http://schemas.openxmlformats.org/officeDocument/2006/relationships/notesSlide" Target="../notesSlides/notesSlide17.xml"/><Relationship Id="rId1" Type="http://schemas.openxmlformats.org/officeDocument/2006/relationships/slideLayout" Target="../slideLayouts/slideLayout41.xml"/><Relationship Id="rId4" Type="http://schemas.openxmlformats.org/officeDocument/2006/relationships/image" Target="../media/image109.png"/></Relationships>
</file>

<file path=ppt/slides/_rels/slide49.xml.rels><?xml version="1.0" encoding="UTF-8" standalone="yes"?>
<Relationships xmlns="http://schemas.openxmlformats.org/package/2006/relationships"><Relationship Id="rId3" Type="http://schemas.openxmlformats.org/officeDocument/2006/relationships/image" Target="../media/image108.jpg"/><Relationship Id="rId2" Type="http://schemas.openxmlformats.org/officeDocument/2006/relationships/notesSlide" Target="../notesSlides/notesSlide18.xml"/><Relationship Id="rId1" Type="http://schemas.openxmlformats.org/officeDocument/2006/relationships/slideLayout" Target="../slideLayouts/slideLayout42.xml"/><Relationship Id="rId4" Type="http://schemas.openxmlformats.org/officeDocument/2006/relationships/image" Target="../media/image109.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63.xml"/></Relationships>
</file>

<file path=ppt/slides/_rels/slide50.xml.rels><?xml version="1.0" encoding="UTF-8" standalone="yes"?>
<Relationships xmlns="http://schemas.openxmlformats.org/package/2006/relationships"><Relationship Id="rId3" Type="http://schemas.openxmlformats.org/officeDocument/2006/relationships/image" Target="../media/image108.jpg"/><Relationship Id="rId2" Type="http://schemas.openxmlformats.org/officeDocument/2006/relationships/notesSlide" Target="../notesSlides/notesSlide19.xml"/><Relationship Id="rId1" Type="http://schemas.openxmlformats.org/officeDocument/2006/relationships/slideLayout" Target="../slideLayouts/slideLayout43.xml"/><Relationship Id="rId5" Type="http://schemas.openxmlformats.org/officeDocument/2006/relationships/image" Target="../media/image110.png"/><Relationship Id="rId4" Type="http://schemas.openxmlformats.org/officeDocument/2006/relationships/image" Target="../media/image109.png"/></Relationships>
</file>

<file path=ppt/slides/_rels/slide51.xml.rels><?xml version="1.0" encoding="UTF-8" standalone="yes"?>
<Relationships xmlns="http://schemas.openxmlformats.org/package/2006/relationships"><Relationship Id="rId3" Type="http://schemas.openxmlformats.org/officeDocument/2006/relationships/image" Target="../media/image108.jpg"/><Relationship Id="rId2" Type="http://schemas.openxmlformats.org/officeDocument/2006/relationships/notesSlide" Target="../notesSlides/notesSlide20.xml"/><Relationship Id="rId1" Type="http://schemas.openxmlformats.org/officeDocument/2006/relationships/slideLayout" Target="../slideLayouts/slideLayout44.xml"/><Relationship Id="rId4" Type="http://schemas.openxmlformats.org/officeDocument/2006/relationships/image" Target="../media/image109.png"/></Relationships>
</file>

<file path=ppt/slides/_rels/slide52.xml.rels><?xml version="1.0" encoding="UTF-8" standalone="yes"?>
<Relationships xmlns="http://schemas.openxmlformats.org/package/2006/relationships"><Relationship Id="rId3" Type="http://schemas.openxmlformats.org/officeDocument/2006/relationships/image" Target="../media/image108.jpg"/><Relationship Id="rId2" Type="http://schemas.openxmlformats.org/officeDocument/2006/relationships/notesSlide" Target="../notesSlides/notesSlide21.xml"/><Relationship Id="rId1" Type="http://schemas.openxmlformats.org/officeDocument/2006/relationships/slideLayout" Target="../slideLayouts/slideLayout45.xml"/><Relationship Id="rId5" Type="http://schemas.openxmlformats.org/officeDocument/2006/relationships/image" Target="../media/image111.png"/><Relationship Id="rId4" Type="http://schemas.openxmlformats.org/officeDocument/2006/relationships/image" Target="../media/image109.png"/></Relationships>
</file>

<file path=ppt/slides/_rels/slide5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12.png"/><Relationship Id="rId1" Type="http://schemas.openxmlformats.org/officeDocument/2006/relationships/slideLayout" Target="../slideLayouts/slideLayout46.xml"/></Relationships>
</file>

<file path=ppt/slides/_rels/slide54.xml.rels><?xml version="1.0" encoding="UTF-8" standalone="yes"?>
<Relationships xmlns="http://schemas.openxmlformats.org/package/2006/relationships"><Relationship Id="rId3" Type="http://schemas.openxmlformats.org/officeDocument/2006/relationships/image" Target="../media/image108.jpg"/><Relationship Id="rId2" Type="http://schemas.openxmlformats.org/officeDocument/2006/relationships/notesSlide" Target="../notesSlides/notesSlide22.xml"/><Relationship Id="rId1" Type="http://schemas.openxmlformats.org/officeDocument/2006/relationships/slideLayout" Target="../slideLayouts/slideLayout47.xml"/><Relationship Id="rId4" Type="http://schemas.openxmlformats.org/officeDocument/2006/relationships/image" Target="../media/image109.png"/></Relationships>
</file>

<file path=ppt/slides/_rels/slide55.xml.rels><?xml version="1.0" encoding="UTF-8" standalone="yes"?>
<Relationships xmlns="http://schemas.openxmlformats.org/package/2006/relationships"><Relationship Id="rId3" Type="http://schemas.openxmlformats.org/officeDocument/2006/relationships/image" Target="../media/image108.jpg"/><Relationship Id="rId2" Type="http://schemas.openxmlformats.org/officeDocument/2006/relationships/notesSlide" Target="../notesSlides/notesSlide23.xml"/><Relationship Id="rId1" Type="http://schemas.openxmlformats.org/officeDocument/2006/relationships/slideLayout" Target="../slideLayouts/slideLayout48.xml"/><Relationship Id="rId4" Type="http://schemas.openxmlformats.org/officeDocument/2006/relationships/image" Target="../media/image109.png"/></Relationships>
</file>

<file path=ppt/slides/_rels/slide56.xml.rels><?xml version="1.0" encoding="UTF-8" standalone="yes"?>
<Relationships xmlns="http://schemas.openxmlformats.org/package/2006/relationships"><Relationship Id="rId8" Type="http://schemas.openxmlformats.org/officeDocument/2006/relationships/image" Target="../media/image116.png"/><Relationship Id="rId3" Type="http://schemas.openxmlformats.org/officeDocument/2006/relationships/image" Target="../media/image108.jpg"/><Relationship Id="rId7" Type="http://schemas.openxmlformats.org/officeDocument/2006/relationships/image" Target="../media/image115.jpg"/><Relationship Id="rId2" Type="http://schemas.openxmlformats.org/officeDocument/2006/relationships/notesSlide" Target="../notesSlides/notesSlide24.xml"/><Relationship Id="rId1" Type="http://schemas.openxmlformats.org/officeDocument/2006/relationships/slideLayout" Target="../slideLayouts/slideLayout49.xml"/><Relationship Id="rId6" Type="http://schemas.openxmlformats.org/officeDocument/2006/relationships/image" Target="../media/image114.jpg"/><Relationship Id="rId5" Type="http://schemas.openxmlformats.org/officeDocument/2006/relationships/image" Target="../media/image113.jpg"/><Relationship Id="rId4" Type="http://schemas.openxmlformats.org/officeDocument/2006/relationships/image" Target="../media/image109.png"/><Relationship Id="rId9" Type="http://schemas.openxmlformats.org/officeDocument/2006/relationships/image" Target="../media/image117.png"/></Relationships>
</file>

<file path=ppt/slides/_rels/slide57.xml.rels><?xml version="1.0" encoding="UTF-8" standalone="yes"?>
<Relationships xmlns="http://schemas.openxmlformats.org/package/2006/relationships"><Relationship Id="rId8" Type="http://schemas.openxmlformats.org/officeDocument/2006/relationships/image" Target="../media/image124.png"/><Relationship Id="rId3" Type="http://schemas.openxmlformats.org/officeDocument/2006/relationships/image" Target="../media/image119.png"/><Relationship Id="rId7" Type="http://schemas.openxmlformats.org/officeDocument/2006/relationships/image" Target="../media/image123.png"/><Relationship Id="rId2" Type="http://schemas.openxmlformats.org/officeDocument/2006/relationships/image" Target="../media/image118.png"/><Relationship Id="rId1" Type="http://schemas.openxmlformats.org/officeDocument/2006/relationships/slideLayout" Target="../slideLayouts/slideLayout50.xml"/><Relationship Id="rId6" Type="http://schemas.openxmlformats.org/officeDocument/2006/relationships/image" Target="../media/image122.png"/><Relationship Id="rId5" Type="http://schemas.openxmlformats.org/officeDocument/2006/relationships/image" Target="../media/image121.png"/><Relationship Id="rId4" Type="http://schemas.openxmlformats.org/officeDocument/2006/relationships/image" Target="../media/image120.png"/><Relationship Id="rId9" Type="http://schemas.openxmlformats.org/officeDocument/2006/relationships/image" Target="../media/image125.png"/></Relationships>
</file>

<file path=ppt/slides/_rels/slide58.xml.rels><?xml version="1.0" encoding="UTF-8" standalone="yes"?>
<Relationships xmlns="http://schemas.openxmlformats.org/package/2006/relationships"><Relationship Id="rId3" Type="http://schemas.openxmlformats.org/officeDocument/2006/relationships/image" Target="../media/image108.jpg"/><Relationship Id="rId2" Type="http://schemas.openxmlformats.org/officeDocument/2006/relationships/notesSlide" Target="../notesSlides/notesSlide25.xml"/><Relationship Id="rId1" Type="http://schemas.openxmlformats.org/officeDocument/2006/relationships/slideLayout" Target="../slideLayouts/slideLayout51.xml"/><Relationship Id="rId6" Type="http://schemas.openxmlformats.org/officeDocument/2006/relationships/image" Target="../media/image127.png"/><Relationship Id="rId5" Type="http://schemas.openxmlformats.org/officeDocument/2006/relationships/image" Target="../media/image126.jpg"/><Relationship Id="rId4" Type="http://schemas.openxmlformats.org/officeDocument/2006/relationships/image" Target="../media/image109.png"/></Relationships>
</file>

<file path=ppt/slides/_rels/slide59.xml.rels><?xml version="1.0" encoding="UTF-8" standalone="yes"?>
<Relationships xmlns="http://schemas.openxmlformats.org/package/2006/relationships"><Relationship Id="rId3" Type="http://schemas.openxmlformats.org/officeDocument/2006/relationships/image" Target="../media/image108.jpg"/><Relationship Id="rId2" Type="http://schemas.openxmlformats.org/officeDocument/2006/relationships/notesSlide" Target="../notesSlides/notesSlide26.xml"/><Relationship Id="rId1" Type="http://schemas.openxmlformats.org/officeDocument/2006/relationships/slideLayout" Target="../slideLayouts/slideLayout52.xml"/><Relationship Id="rId4" Type="http://schemas.openxmlformats.org/officeDocument/2006/relationships/image" Target="../media/image109.png"/></Relationships>
</file>

<file path=ppt/slides/_rels/slide6.xml.rels><?xml version="1.0" encoding="UTF-8" standalone="yes"?>
<Relationships xmlns="http://schemas.openxmlformats.org/package/2006/relationships"><Relationship Id="rId8" Type="http://schemas.openxmlformats.org/officeDocument/2006/relationships/image" Target="../media/image18.jpg"/><Relationship Id="rId3" Type="http://schemas.openxmlformats.org/officeDocument/2006/relationships/image" Target="../media/image13.jpg"/><Relationship Id="rId7" Type="http://schemas.openxmlformats.org/officeDocument/2006/relationships/image" Target="../media/image17.jpg"/><Relationship Id="rId2" Type="http://schemas.openxmlformats.org/officeDocument/2006/relationships/notesSlide" Target="../notesSlides/notesSlide2.xml"/><Relationship Id="rId1" Type="http://schemas.openxmlformats.org/officeDocument/2006/relationships/slideLayout" Target="../slideLayouts/slideLayout64.xml"/><Relationship Id="rId6" Type="http://schemas.openxmlformats.org/officeDocument/2006/relationships/image" Target="../media/image16.jpg"/><Relationship Id="rId5" Type="http://schemas.openxmlformats.org/officeDocument/2006/relationships/image" Target="../media/image15.jpg"/><Relationship Id="rId10" Type="http://schemas.openxmlformats.org/officeDocument/2006/relationships/image" Target="../media/image20.jpeg"/><Relationship Id="rId4" Type="http://schemas.openxmlformats.org/officeDocument/2006/relationships/image" Target="../media/image14.jpg"/><Relationship Id="rId9" Type="http://schemas.openxmlformats.org/officeDocument/2006/relationships/image" Target="../media/image19.jpg"/></Relationships>
</file>

<file path=ppt/slides/_rels/slide6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27.xml"/><Relationship Id="rId1" Type="http://schemas.openxmlformats.org/officeDocument/2006/relationships/slideLayout" Target="../slideLayouts/slideLayout20.xml"/><Relationship Id="rId5" Type="http://schemas.openxmlformats.org/officeDocument/2006/relationships/image" Target="../media/image130.jpeg"/><Relationship Id="rId4" Type="http://schemas.openxmlformats.org/officeDocument/2006/relationships/image" Target="../media/image129.png"/></Relationships>
</file>

<file path=ppt/slides/_rels/slide63.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28.xml"/><Relationship Id="rId1" Type="http://schemas.openxmlformats.org/officeDocument/2006/relationships/slideLayout" Target="../slideLayouts/slideLayout21.xml"/><Relationship Id="rId6" Type="http://schemas.openxmlformats.org/officeDocument/2006/relationships/image" Target="../media/image134.png"/><Relationship Id="rId5" Type="http://schemas.openxmlformats.org/officeDocument/2006/relationships/image" Target="../media/image133.png"/><Relationship Id="rId4" Type="http://schemas.openxmlformats.org/officeDocument/2006/relationships/image" Target="../media/image132.png"/></Relationships>
</file>

<file path=ppt/slides/_rels/slide64.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29.xml"/><Relationship Id="rId1" Type="http://schemas.openxmlformats.org/officeDocument/2006/relationships/slideLayout" Target="../slideLayouts/slideLayout22.xml"/><Relationship Id="rId4" Type="http://schemas.openxmlformats.org/officeDocument/2006/relationships/image" Target="../media/image131.png"/></Relationships>
</file>

<file path=ppt/slides/_rels/slide65.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30.xml"/><Relationship Id="rId1" Type="http://schemas.openxmlformats.org/officeDocument/2006/relationships/slideLayout" Target="../slideLayouts/slideLayout23.xml"/><Relationship Id="rId4" Type="http://schemas.openxmlformats.org/officeDocument/2006/relationships/image" Target="../media/image134.png"/></Relationships>
</file>

<file path=ppt/slides/_rels/slide66.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31.xml"/><Relationship Id="rId1" Type="http://schemas.openxmlformats.org/officeDocument/2006/relationships/slideLayout" Target="../slideLayouts/slideLayout24.xml"/><Relationship Id="rId4" Type="http://schemas.openxmlformats.org/officeDocument/2006/relationships/image" Target="../media/image137.jpeg"/></Relationships>
</file>

<file path=ppt/slides/_rels/slide67.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32.xml"/><Relationship Id="rId1" Type="http://schemas.openxmlformats.org/officeDocument/2006/relationships/slideLayout" Target="../slideLayouts/slideLayout25.xml"/></Relationships>
</file>

<file path=ppt/slides/_rels/slide68.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33.xml"/><Relationship Id="rId1" Type="http://schemas.openxmlformats.org/officeDocument/2006/relationships/slideLayout" Target="../slideLayouts/slideLayout26.xml"/></Relationships>
</file>

<file path=ppt/slides/_rels/slide69.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34.xml"/><Relationship Id="rId1" Type="http://schemas.openxmlformats.org/officeDocument/2006/relationships/slideLayout" Target="../slideLayouts/slideLayout27.xml"/><Relationship Id="rId4" Type="http://schemas.openxmlformats.org/officeDocument/2006/relationships/image" Target="../media/image138.png"/></Relationships>
</file>

<file path=ppt/slides/_rels/slide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65.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27.png"/></Relationships>
</file>

<file path=ppt/slides/_rels/slide70.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35.xml"/><Relationship Id="rId1" Type="http://schemas.openxmlformats.org/officeDocument/2006/relationships/slideLayout" Target="../slideLayouts/slideLayout28.xml"/></Relationships>
</file>

<file path=ppt/slides/_rels/slide71.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36.xml"/><Relationship Id="rId1" Type="http://schemas.openxmlformats.org/officeDocument/2006/relationships/slideLayout" Target="../slideLayouts/slideLayout29.xml"/></Relationships>
</file>

<file path=ppt/slides/_rels/slide72.xml.rels><?xml version="1.0" encoding="UTF-8" standalone="yes"?>
<Relationships xmlns="http://schemas.openxmlformats.org/package/2006/relationships"><Relationship Id="rId8" Type="http://schemas.openxmlformats.org/officeDocument/2006/relationships/image" Target="../media/image143.png"/><Relationship Id="rId3" Type="http://schemas.openxmlformats.org/officeDocument/2006/relationships/image" Target="../media/image139.png"/><Relationship Id="rId7" Type="http://schemas.openxmlformats.org/officeDocument/2006/relationships/image" Target="../media/image132.png"/><Relationship Id="rId2" Type="http://schemas.openxmlformats.org/officeDocument/2006/relationships/notesSlide" Target="../notesSlides/notesSlide37.xml"/><Relationship Id="rId1" Type="http://schemas.openxmlformats.org/officeDocument/2006/relationships/slideLayout" Target="../slideLayouts/slideLayout30.xml"/><Relationship Id="rId6" Type="http://schemas.openxmlformats.org/officeDocument/2006/relationships/image" Target="../media/image142.png"/><Relationship Id="rId5" Type="http://schemas.openxmlformats.org/officeDocument/2006/relationships/image" Target="../media/image141.png"/><Relationship Id="rId4" Type="http://schemas.openxmlformats.org/officeDocument/2006/relationships/image" Target="../media/image140.png"/><Relationship Id="rId9" Type="http://schemas.openxmlformats.org/officeDocument/2006/relationships/image" Target="../media/image144.png"/></Relationships>
</file>

<file path=ppt/slides/_rels/slide73.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38.xml"/><Relationship Id="rId1" Type="http://schemas.openxmlformats.org/officeDocument/2006/relationships/slideLayout" Target="../slideLayouts/slideLayout31.xml"/></Relationships>
</file>

<file path=ppt/slides/_rels/slide74.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39.xml"/><Relationship Id="rId1" Type="http://schemas.openxmlformats.org/officeDocument/2006/relationships/slideLayout" Target="../slideLayouts/slideLayout32.xml"/></Relationships>
</file>

<file path=ppt/slides/_rels/slide75.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40.xml"/><Relationship Id="rId1" Type="http://schemas.openxmlformats.org/officeDocument/2006/relationships/slideLayout" Target="../slideLayouts/slideLayout33.xml"/></Relationships>
</file>

<file path=ppt/slides/_rels/slide76.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41.xml"/><Relationship Id="rId1" Type="http://schemas.openxmlformats.org/officeDocument/2006/relationships/slideLayout" Target="../slideLayouts/slideLayout34.xml"/></Relationships>
</file>

<file path=ppt/slides/_rels/slide77.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42.xml"/><Relationship Id="rId1" Type="http://schemas.openxmlformats.org/officeDocument/2006/relationships/slideLayout" Target="../slideLayouts/slideLayout35.xml"/></Relationships>
</file>

<file path=ppt/slides/_rels/slide78.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43.xml"/><Relationship Id="rId1" Type="http://schemas.openxmlformats.org/officeDocument/2006/relationships/slideLayout" Target="../slideLayouts/slideLayout36.xml"/></Relationships>
</file>

<file path=ppt/slides/_rels/slide79.xml.rels><?xml version="1.0" encoding="UTF-8" standalone="yes"?>
<Relationships xmlns="http://schemas.openxmlformats.org/package/2006/relationships"><Relationship Id="rId3" Type="http://schemas.openxmlformats.org/officeDocument/2006/relationships/hyperlink" Target="mailto:rwaters@justiceinnovation.org" TargetMode="External"/><Relationship Id="rId2" Type="http://schemas.openxmlformats.org/officeDocument/2006/relationships/notesSlide" Target="../notesSlides/notesSlide44.xml"/><Relationship Id="rId1" Type="http://schemas.openxmlformats.org/officeDocument/2006/relationships/slideLayout" Target="../slideLayouts/slideLayout37.xml"/><Relationship Id="rId4" Type="http://schemas.openxmlformats.org/officeDocument/2006/relationships/image" Target="../media/image134.png"/></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6.xml"/></Relationships>
</file>

<file path=ppt/slides/_rels/slide8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82.xml.rels><?xml version="1.0" encoding="UTF-8" standalone="yes"?>
<Relationships xmlns="http://schemas.openxmlformats.org/package/2006/relationships"><Relationship Id="rId2" Type="http://schemas.openxmlformats.org/officeDocument/2006/relationships/hyperlink" Target="https://www.youtube.com/watch?v=zeMba_1rQOM" TargetMode="External"/><Relationship Id="rId1" Type="http://schemas.openxmlformats.org/officeDocument/2006/relationships/slideLayout" Target="../slideLayouts/slideLayout59.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59.xml"/></Relationships>
</file>

<file path=ppt/slides/_rels/slide85.xml.rels><?xml version="1.0" encoding="UTF-8" standalone="yes"?>
<Relationships xmlns="http://schemas.openxmlformats.org/package/2006/relationships"><Relationship Id="rId2" Type="http://schemas.openxmlformats.org/officeDocument/2006/relationships/hyperlink" Target="https://www.youtube.com/watch?v=YiMjTzCnbNQ" TargetMode="External"/><Relationship Id="rId1" Type="http://schemas.openxmlformats.org/officeDocument/2006/relationships/slideLayout" Target="../slideLayouts/slideLayout59.xml"/></Relationships>
</file>

<file path=ppt/slides/_rels/slide86.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61.xml"/></Relationships>
</file>

<file path=ppt/slides/_rels/slide87.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61.xml"/></Relationships>
</file>

<file path=ppt/slides/_rels/slide88.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61.xml"/></Relationships>
</file>

<file path=ppt/slides/_rels/slide89.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61.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7.xml"/></Relationships>
</file>

<file path=ppt/slides/_rels/slide90.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6.png"/><Relationship Id="rId1" Type="http://schemas.openxmlformats.org/officeDocument/2006/relationships/slideLayout" Target="../slideLayouts/slideLayout61.xml"/></Relationships>
</file>

<file path=ppt/slides/_rels/slide91.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61.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62.xml"/></Relationships>
</file>

<file path=ppt/slides/_rels/slide93.xml.rels><?xml version="1.0" encoding="UTF-8" standalone="yes"?>
<Relationships xmlns="http://schemas.openxmlformats.org/package/2006/relationships"><Relationship Id="rId3" Type="http://schemas.openxmlformats.org/officeDocument/2006/relationships/hyperlink" Target="mailto:jenny.carter@streetgames.org" TargetMode="External"/><Relationship Id="rId2" Type="http://schemas.openxmlformats.org/officeDocument/2006/relationships/hyperlink" Target="mailto:graham.helm@streetgames.org" TargetMode="External"/><Relationship Id="rId1" Type="http://schemas.openxmlformats.org/officeDocument/2006/relationships/slideLayout" Target="../slideLayouts/slideLayout62.xml"/><Relationship Id="rId4" Type="http://schemas.openxmlformats.org/officeDocument/2006/relationships/hyperlink" Target="mailto:aaron.northmore@streetgames.org" TargetMode="External"/></Relationships>
</file>

<file path=ppt/slides/_rels/slide9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2" Type="http://schemas.openxmlformats.org/officeDocument/2006/relationships/image" Target="../media/image148.jpeg"/><Relationship Id="rId1" Type="http://schemas.openxmlformats.org/officeDocument/2006/relationships/slideLayout" Target="../slideLayouts/slideLayout12.xml"/></Relationships>
</file>

<file path=ppt/slides/_rels/slide97.xml.rels><?xml version="1.0" encoding="UTF-8" standalone="yes"?>
<Relationships xmlns="http://schemas.openxmlformats.org/package/2006/relationships"><Relationship Id="rId2" Type="http://schemas.openxmlformats.org/officeDocument/2006/relationships/image" Target="../media/image149.jpeg"/><Relationship Id="rId1" Type="http://schemas.openxmlformats.org/officeDocument/2006/relationships/slideLayout" Target="../slideLayouts/slideLayout13.xml"/></Relationships>
</file>

<file path=ppt/slides/_rels/slide98.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47.xml"/><Relationship Id="rId1" Type="http://schemas.openxmlformats.org/officeDocument/2006/relationships/slideLayout" Target="../slideLayouts/slideLayout14.xml"/><Relationship Id="rId5" Type="http://schemas.openxmlformats.org/officeDocument/2006/relationships/image" Target="../media/image150.jpeg"/><Relationship Id="rId4" Type="http://schemas.openxmlformats.org/officeDocument/2006/relationships/hyperlink" Target="mailto:aa4success@live.com" TargetMode="External"/></Relationships>
</file>

<file path=ppt/slides/_rels/slide99.xml.rels><?xml version="1.0" encoding="UTF-8" standalone="yes"?>
<Relationships xmlns="http://schemas.openxmlformats.org/package/2006/relationships"><Relationship Id="rId3" Type="http://schemas.openxmlformats.org/officeDocument/2006/relationships/hyperlink" Target="mailto:aa4success@live.com" TargetMode="External"/><Relationship Id="rId2" Type="http://schemas.openxmlformats.org/officeDocument/2006/relationships/image" Target="../media/image148.jpeg"/><Relationship Id="rId1" Type="http://schemas.openxmlformats.org/officeDocument/2006/relationships/slideLayout" Target="../slideLayouts/slideLayout15.xml"/><Relationship Id="rId4" Type="http://schemas.openxmlformats.org/officeDocument/2006/relationships/image" Target="../media/image15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09151" y="156519"/>
            <a:ext cx="10058400" cy="3566160"/>
          </a:xfrm>
          <a:ln>
            <a:solidFill>
              <a:schemeClr val="bg1"/>
            </a:solidFill>
          </a:ln>
        </p:spPr>
        <p:txBody>
          <a:bodyPr>
            <a:noAutofit/>
          </a:bodyPr>
          <a:lstStyle/>
          <a:p>
            <a:pPr algn="ctr"/>
            <a:r>
              <a:rPr lang="en-US" b="1" i="1" dirty="0">
                <a:solidFill>
                  <a:schemeClr val="tx1"/>
                </a:solidFill>
                <a:latin typeface="+mn-lt"/>
              </a:rPr>
              <a:t>Serious Youth Violence: </a:t>
            </a:r>
            <a:br>
              <a:rPr lang="en-US" b="1" i="1" dirty="0">
                <a:solidFill>
                  <a:schemeClr val="tx1"/>
                </a:solidFill>
                <a:latin typeface="+mn-lt"/>
              </a:rPr>
            </a:br>
            <a:r>
              <a:rPr lang="en-US" b="1" i="1" dirty="0">
                <a:solidFill>
                  <a:schemeClr val="tx1"/>
                </a:solidFill>
                <a:latin typeface="+mn-lt"/>
              </a:rPr>
              <a:t>Early Intervention and Diversion </a:t>
            </a:r>
            <a:endParaRPr lang="en-GB" sz="6000" i="1" dirty="0">
              <a:solidFill>
                <a:schemeClr val="tx1"/>
              </a:solidFill>
              <a:latin typeface="+mn-lt"/>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00818" y="5014021"/>
            <a:ext cx="2424696" cy="784306"/>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9806" y="4777538"/>
            <a:ext cx="2552566" cy="1276283"/>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1421" y="5014021"/>
            <a:ext cx="2487343" cy="785477"/>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00233" y="4724690"/>
            <a:ext cx="1375331" cy="1329132"/>
          </a:xfrm>
          <a:prstGeom prst="rect">
            <a:avLst/>
          </a:prstGeom>
        </p:spPr>
      </p:pic>
      <p:sp>
        <p:nvSpPr>
          <p:cNvPr id="10" name="TextBox 9"/>
          <p:cNvSpPr txBox="1"/>
          <p:nvPr/>
        </p:nvSpPr>
        <p:spPr>
          <a:xfrm>
            <a:off x="1309151" y="3515798"/>
            <a:ext cx="3904015" cy="707886"/>
          </a:xfrm>
          <a:prstGeom prst="rect">
            <a:avLst/>
          </a:prstGeom>
          <a:noFill/>
        </p:spPr>
        <p:txBody>
          <a:bodyPr wrap="square" rtlCol="0">
            <a:spAutoFit/>
          </a:bodyPr>
          <a:lstStyle/>
          <a:p>
            <a:r>
              <a:rPr lang="en-US" sz="2000" b="1" i="1" dirty="0"/>
              <a:t>Friday 29</a:t>
            </a:r>
            <a:r>
              <a:rPr lang="en-US" sz="2000" b="1" i="1" baseline="30000" dirty="0"/>
              <a:t>th</a:t>
            </a:r>
            <a:r>
              <a:rPr lang="en-US" sz="2000" b="1" i="1" dirty="0"/>
              <a:t> November </a:t>
            </a:r>
            <a:br>
              <a:rPr lang="en-US" sz="2000" b="1" i="1" dirty="0"/>
            </a:br>
            <a:r>
              <a:rPr lang="en-US" sz="2000" b="1" i="1" dirty="0"/>
              <a:t>Ricoh Arena, Coventry</a:t>
            </a:r>
            <a:endParaRPr lang="en-GB" sz="2000" b="1" dirty="0"/>
          </a:p>
        </p:txBody>
      </p:sp>
      <p:sp>
        <p:nvSpPr>
          <p:cNvPr id="11" name="TextBox 10"/>
          <p:cNvSpPr txBox="1"/>
          <p:nvPr/>
        </p:nvSpPr>
        <p:spPr>
          <a:xfrm>
            <a:off x="9136349" y="3515798"/>
            <a:ext cx="2048583" cy="707886"/>
          </a:xfrm>
          <a:prstGeom prst="rect">
            <a:avLst/>
          </a:prstGeom>
          <a:noFill/>
        </p:spPr>
        <p:txBody>
          <a:bodyPr wrap="square" rtlCol="0">
            <a:spAutoFit/>
          </a:bodyPr>
          <a:lstStyle/>
          <a:p>
            <a:r>
              <a:rPr lang="en-GB" sz="2000" b="1" i="1" dirty="0">
                <a:solidFill>
                  <a:srgbClr val="0070C0"/>
                </a:solidFill>
              </a:rPr>
              <a:t>@WestMidsVRU</a:t>
            </a:r>
          </a:p>
          <a:p>
            <a:r>
              <a:rPr lang="en-GB" sz="2000" b="1" i="1" dirty="0">
                <a:solidFill>
                  <a:srgbClr val="0070C0"/>
                </a:solidFill>
              </a:rPr>
              <a:t>@VR_Network</a:t>
            </a:r>
          </a:p>
        </p:txBody>
      </p:sp>
    </p:spTree>
    <p:extLst>
      <p:ext uri="{BB962C8B-B14F-4D97-AF65-F5344CB8AC3E}">
        <p14:creationId xmlns:p14="http://schemas.microsoft.com/office/powerpoint/2010/main" val="32858755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rotWithShape="1">
          <a:blip r:embed="rId3" cstate="print">
            <a:extLst>
              <a:ext uri="{28A0092B-C50C-407E-A947-70E740481C1C}">
                <a14:useLocalDpi xmlns:a14="http://schemas.microsoft.com/office/drawing/2010/main" val="0"/>
              </a:ext>
            </a:extLst>
          </a:blip>
          <a:srcRect t="24800" b="62600"/>
          <a:stretch/>
        </p:blipFill>
        <p:spPr>
          <a:xfrm>
            <a:off x="1524000" y="-16036"/>
            <a:ext cx="9144000" cy="549045"/>
          </a:xfrm>
          <a:prstGeom prst="rect">
            <a:avLst/>
          </a:prstGeom>
        </p:spPr>
      </p:pic>
      <p:sp>
        <p:nvSpPr>
          <p:cNvPr id="14" name="Rectangle 13"/>
          <p:cNvSpPr/>
          <p:nvPr/>
        </p:nvSpPr>
        <p:spPr>
          <a:xfrm>
            <a:off x="1524000" y="64138"/>
            <a:ext cx="9144000" cy="487506"/>
          </a:xfrm>
          <a:prstGeom prst="rect">
            <a:avLst/>
          </a:prstGeom>
        </p:spPr>
        <p:txBody>
          <a:bodyPr wrap="square">
            <a:spAutoFit/>
          </a:bodyPr>
          <a:lstStyle/>
          <a:p>
            <a:pPr>
              <a:lnSpc>
                <a:spcPct val="107000"/>
              </a:lnSpc>
            </a:pPr>
            <a:r>
              <a:rPr lang="en-GB" sz="2400" b="1" dirty="0">
                <a:solidFill>
                  <a:srgbClr val="FFFFFF"/>
                </a:solidFill>
                <a:latin typeface="Arial" panose="020B0604020202020204" pitchFamily="34" charset="0"/>
                <a:ea typeface="Calibri" panose="020F0502020204030204" pitchFamily="34" charset="0"/>
                <a:cs typeface="Arial" panose="020B0604020202020204" pitchFamily="34" charset="0"/>
              </a:rPr>
              <a:t>West Midlands Police Context</a:t>
            </a:r>
            <a:endParaRPr lang="en-GB" sz="2400" b="1"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p:sp>
        <p:nvSpPr>
          <p:cNvPr id="19" name="TextBox 18"/>
          <p:cNvSpPr txBox="1"/>
          <p:nvPr/>
        </p:nvSpPr>
        <p:spPr>
          <a:xfrm>
            <a:off x="1781949" y="2689017"/>
            <a:ext cx="1619353" cy="584775"/>
          </a:xfrm>
          <a:prstGeom prst="rect">
            <a:avLst/>
          </a:prstGeom>
          <a:noFill/>
        </p:spPr>
        <p:txBody>
          <a:bodyPr wrap="none" rtlCol="0">
            <a:spAutoFit/>
          </a:bodyPr>
          <a:lstStyle/>
          <a:p>
            <a:pPr algn="ctr"/>
            <a:r>
              <a:rPr lang="en-GB" sz="1600" b="1" dirty="0">
                <a:solidFill>
                  <a:prstClr val="black"/>
                </a:solidFill>
                <a:latin typeface="Arial" panose="020B0604020202020204" pitchFamily="34" charset="0"/>
                <a:cs typeface="Arial" panose="020B0604020202020204" pitchFamily="34" charset="0"/>
              </a:rPr>
              <a:t>Homelessness</a:t>
            </a:r>
          </a:p>
          <a:p>
            <a:pPr algn="ctr"/>
            <a:r>
              <a:rPr lang="en-GB" sz="1600" dirty="0">
                <a:solidFill>
                  <a:prstClr val="black"/>
                </a:solidFill>
                <a:latin typeface="Arial" panose="020B0604020202020204" pitchFamily="34" charset="0"/>
                <a:cs typeface="Arial" panose="020B0604020202020204" pitchFamily="34" charset="0"/>
              </a:rPr>
              <a:t>1</a:t>
            </a:r>
            <a:r>
              <a:rPr lang="en-GB" sz="1600" baseline="30000" dirty="0">
                <a:solidFill>
                  <a:prstClr val="black"/>
                </a:solidFill>
                <a:latin typeface="Arial" panose="020B0604020202020204" pitchFamily="34" charset="0"/>
                <a:cs typeface="Arial" panose="020B0604020202020204" pitchFamily="34" charset="0"/>
              </a:rPr>
              <a:t>st</a:t>
            </a:r>
            <a:r>
              <a:rPr lang="en-GB" sz="1600" dirty="0">
                <a:solidFill>
                  <a:prstClr val="black"/>
                </a:solidFill>
                <a:latin typeface="Arial" panose="020B0604020202020204" pitchFamily="34" charset="0"/>
                <a:cs typeface="Arial" panose="020B0604020202020204" pitchFamily="34" charset="0"/>
              </a:rPr>
              <a:t> out of 42</a:t>
            </a:r>
          </a:p>
        </p:txBody>
      </p:sp>
      <p:sp>
        <p:nvSpPr>
          <p:cNvPr id="4" name="TextBox 3"/>
          <p:cNvSpPr txBox="1"/>
          <p:nvPr/>
        </p:nvSpPr>
        <p:spPr>
          <a:xfrm>
            <a:off x="6592690" y="2680009"/>
            <a:ext cx="1665841" cy="584775"/>
          </a:xfrm>
          <a:prstGeom prst="rect">
            <a:avLst/>
          </a:prstGeom>
          <a:noFill/>
        </p:spPr>
        <p:txBody>
          <a:bodyPr wrap="none" rtlCol="0">
            <a:spAutoFit/>
          </a:bodyPr>
          <a:lstStyle/>
          <a:p>
            <a:pPr algn="ctr"/>
            <a:r>
              <a:rPr lang="en-GB" sz="1600" b="1" dirty="0">
                <a:solidFill>
                  <a:prstClr val="black"/>
                </a:solidFill>
                <a:latin typeface="Arial" panose="020B0604020202020204" pitchFamily="34" charset="0"/>
                <a:cs typeface="Arial" panose="020B0604020202020204" pitchFamily="34" charset="0"/>
              </a:rPr>
              <a:t>Unemployment</a:t>
            </a:r>
          </a:p>
          <a:p>
            <a:pPr algn="ctr"/>
            <a:r>
              <a:rPr lang="en-GB" sz="1600" dirty="0">
                <a:solidFill>
                  <a:prstClr val="black"/>
                </a:solidFill>
                <a:latin typeface="Arial" panose="020B0604020202020204" pitchFamily="34" charset="0"/>
                <a:cs typeface="Arial" panose="020B0604020202020204" pitchFamily="34" charset="0"/>
              </a:rPr>
              <a:t>2</a:t>
            </a:r>
            <a:r>
              <a:rPr lang="en-GB" sz="1600" baseline="30000" dirty="0">
                <a:solidFill>
                  <a:prstClr val="black"/>
                </a:solidFill>
                <a:latin typeface="Arial" panose="020B0604020202020204" pitchFamily="34" charset="0"/>
                <a:cs typeface="Arial" panose="020B0604020202020204" pitchFamily="34" charset="0"/>
              </a:rPr>
              <a:t>nd</a:t>
            </a:r>
            <a:r>
              <a:rPr lang="en-GB" sz="1600" dirty="0">
                <a:solidFill>
                  <a:prstClr val="black"/>
                </a:solidFill>
                <a:latin typeface="Arial" panose="020B0604020202020204" pitchFamily="34" charset="0"/>
                <a:cs typeface="Arial" panose="020B0604020202020204" pitchFamily="34" charset="0"/>
              </a:rPr>
              <a:t> out of 42</a:t>
            </a:r>
          </a:p>
        </p:txBody>
      </p:sp>
      <p:sp>
        <p:nvSpPr>
          <p:cNvPr id="16" name="TextBox 15"/>
          <p:cNvSpPr txBox="1"/>
          <p:nvPr/>
        </p:nvSpPr>
        <p:spPr>
          <a:xfrm>
            <a:off x="3602389" y="2694824"/>
            <a:ext cx="2937406" cy="584775"/>
          </a:xfrm>
          <a:prstGeom prst="rect">
            <a:avLst/>
          </a:prstGeom>
          <a:noFill/>
        </p:spPr>
        <p:txBody>
          <a:bodyPr wrap="none" rtlCol="0">
            <a:spAutoFit/>
          </a:bodyPr>
          <a:lstStyle/>
          <a:p>
            <a:pPr algn="ctr"/>
            <a:r>
              <a:rPr lang="en-GB" sz="1600" b="1" dirty="0">
                <a:solidFill>
                  <a:prstClr val="black"/>
                </a:solidFill>
                <a:latin typeface="Arial" panose="020B0604020202020204" pitchFamily="34" charset="0"/>
                <a:cs typeface="Arial" panose="020B0604020202020204" pitchFamily="34" charset="0"/>
              </a:rPr>
              <a:t>Low Educational Attainment</a:t>
            </a:r>
          </a:p>
          <a:p>
            <a:pPr algn="ctr"/>
            <a:r>
              <a:rPr lang="en-GB" sz="1600" dirty="0">
                <a:solidFill>
                  <a:prstClr val="black"/>
                </a:solidFill>
                <a:latin typeface="Arial" panose="020B0604020202020204" pitchFamily="34" charset="0"/>
                <a:cs typeface="Arial" panose="020B0604020202020204" pitchFamily="34" charset="0"/>
              </a:rPr>
              <a:t>1</a:t>
            </a:r>
            <a:r>
              <a:rPr lang="en-GB" sz="1600" baseline="30000" dirty="0">
                <a:solidFill>
                  <a:prstClr val="black"/>
                </a:solidFill>
                <a:latin typeface="Arial" panose="020B0604020202020204" pitchFamily="34" charset="0"/>
                <a:cs typeface="Arial" panose="020B0604020202020204" pitchFamily="34" charset="0"/>
              </a:rPr>
              <a:t>st</a:t>
            </a:r>
            <a:r>
              <a:rPr lang="en-GB" sz="1600" dirty="0">
                <a:solidFill>
                  <a:prstClr val="black"/>
                </a:solidFill>
                <a:latin typeface="Arial" panose="020B0604020202020204" pitchFamily="34" charset="0"/>
                <a:cs typeface="Arial" panose="020B0604020202020204" pitchFamily="34" charset="0"/>
              </a:rPr>
              <a:t> out of 42</a:t>
            </a:r>
          </a:p>
        </p:txBody>
      </p:sp>
      <p:sp>
        <p:nvSpPr>
          <p:cNvPr id="20" name="TextBox 19"/>
          <p:cNvSpPr txBox="1"/>
          <p:nvPr/>
        </p:nvSpPr>
        <p:spPr>
          <a:xfrm>
            <a:off x="3387396" y="4627150"/>
            <a:ext cx="5400599" cy="584775"/>
          </a:xfrm>
          <a:prstGeom prst="rect">
            <a:avLst/>
          </a:prstGeom>
          <a:noFill/>
        </p:spPr>
        <p:txBody>
          <a:bodyPr wrap="square" rtlCol="0">
            <a:spAutoFit/>
          </a:bodyPr>
          <a:lstStyle/>
          <a:p>
            <a:pPr algn="ctr"/>
            <a:r>
              <a:rPr lang="en-GB" sz="1600" b="1" dirty="0">
                <a:solidFill>
                  <a:prstClr val="black"/>
                </a:solidFill>
                <a:latin typeface="Arial" panose="020B0604020202020204" pitchFamily="34" charset="0"/>
                <a:cs typeface="Arial" panose="020B0604020202020204" pitchFamily="34" charset="0"/>
              </a:rPr>
              <a:t>Lower than National </a:t>
            </a:r>
          </a:p>
          <a:p>
            <a:pPr algn="ctr"/>
            <a:r>
              <a:rPr lang="en-GB" sz="1600" b="1" dirty="0">
                <a:solidFill>
                  <a:prstClr val="black"/>
                </a:solidFill>
                <a:latin typeface="Arial" panose="020B0604020202020204" pitchFamily="34" charset="0"/>
                <a:cs typeface="Arial" panose="020B0604020202020204" pitchFamily="34" charset="0"/>
              </a:rPr>
              <a:t>Average Life Expectancy</a:t>
            </a:r>
          </a:p>
        </p:txBody>
      </p:sp>
      <p:sp>
        <p:nvSpPr>
          <p:cNvPr id="18" name="TextBox 17"/>
          <p:cNvSpPr txBox="1"/>
          <p:nvPr/>
        </p:nvSpPr>
        <p:spPr>
          <a:xfrm>
            <a:off x="1859748" y="4613109"/>
            <a:ext cx="1542409" cy="1323439"/>
          </a:xfrm>
          <a:prstGeom prst="rect">
            <a:avLst/>
          </a:prstGeom>
          <a:noFill/>
        </p:spPr>
        <p:txBody>
          <a:bodyPr wrap="none" rtlCol="0">
            <a:spAutoFit/>
          </a:bodyPr>
          <a:lstStyle/>
          <a:p>
            <a:pPr algn="ctr"/>
            <a:r>
              <a:rPr lang="en-GB" sz="1600" b="1" dirty="0">
                <a:solidFill>
                  <a:prstClr val="black"/>
                </a:solidFill>
                <a:latin typeface="Arial" panose="020B0604020202020204" pitchFamily="34" charset="0"/>
                <a:cs typeface="Arial" panose="020B0604020202020204" pitchFamily="34" charset="0"/>
              </a:rPr>
              <a:t>Proportion of </a:t>
            </a:r>
          </a:p>
          <a:p>
            <a:pPr algn="ctr"/>
            <a:r>
              <a:rPr lang="en-GB" sz="1600" b="1" dirty="0">
                <a:solidFill>
                  <a:prstClr val="black"/>
                </a:solidFill>
                <a:latin typeface="Arial" panose="020B0604020202020204" pitchFamily="34" charset="0"/>
                <a:cs typeface="Arial" panose="020B0604020202020204" pitchFamily="34" charset="0"/>
              </a:rPr>
              <a:t>Young People</a:t>
            </a:r>
          </a:p>
          <a:p>
            <a:pPr algn="ctr"/>
            <a:r>
              <a:rPr lang="en-GB" sz="1600" b="1" dirty="0">
                <a:solidFill>
                  <a:prstClr val="black"/>
                </a:solidFill>
                <a:latin typeface="Arial" panose="020B0604020202020204" pitchFamily="34" charset="0"/>
                <a:cs typeface="Arial" panose="020B0604020202020204" pitchFamily="34" charset="0"/>
              </a:rPr>
              <a:t> (under</a:t>
            </a:r>
          </a:p>
          <a:p>
            <a:pPr algn="ctr"/>
            <a:r>
              <a:rPr lang="en-GB" sz="1600" b="1" dirty="0">
                <a:solidFill>
                  <a:prstClr val="black"/>
                </a:solidFill>
                <a:latin typeface="Arial" panose="020B0604020202020204" pitchFamily="34" charset="0"/>
                <a:cs typeface="Arial" panose="020B0604020202020204" pitchFamily="34" charset="0"/>
              </a:rPr>
              <a:t>25s)</a:t>
            </a:r>
          </a:p>
          <a:p>
            <a:pPr algn="ctr"/>
            <a:r>
              <a:rPr lang="en-GB" sz="1600" dirty="0">
                <a:solidFill>
                  <a:prstClr val="black"/>
                </a:solidFill>
                <a:latin typeface="Arial" panose="020B0604020202020204" pitchFamily="34" charset="0"/>
                <a:cs typeface="Arial" panose="020B0604020202020204" pitchFamily="34" charset="0"/>
              </a:rPr>
              <a:t>1</a:t>
            </a:r>
            <a:r>
              <a:rPr lang="en-GB" sz="1600" baseline="30000" dirty="0">
                <a:solidFill>
                  <a:prstClr val="black"/>
                </a:solidFill>
                <a:latin typeface="Arial" panose="020B0604020202020204" pitchFamily="34" charset="0"/>
                <a:cs typeface="Arial" panose="020B0604020202020204" pitchFamily="34" charset="0"/>
              </a:rPr>
              <a:t>st</a:t>
            </a:r>
            <a:r>
              <a:rPr lang="en-GB" sz="1600" dirty="0">
                <a:solidFill>
                  <a:prstClr val="black"/>
                </a:solidFill>
                <a:latin typeface="Arial" panose="020B0604020202020204" pitchFamily="34" charset="0"/>
                <a:cs typeface="Arial" panose="020B0604020202020204" pitchFamily="34" charset="0"/>
              </a:rPr>
              <a:t> out of 42</a:t>
            </a:r>
          </a:p>
        </p:txBody>
      </p:sp>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t="21237" b="21364"/>
          <a:stretch/>
        </p:blipFill>
        <p:spPr>
          <a:xfrm>
            <a:off x="1952460" y="1847721"/>
            <a:ext cx="1278326" cy="733749"/>
          </a:xfrm>
          <a:prstGeom prst="rect">
            <a:avLst/>
          </a:prstGeom>
        </p:spPr>
      </p:pic>
      <p:grpSp>
        <p:nvGrpSpPr>
          <p:cNvPr id="28" name="Group 27"/>
          <p:cNvGrpSpPr/>
          <p:nvPr/>
        </p:nvGrpSpPr>
        <p:grpSpPr>
          <a:xfrm>
            <a:off x="6648542" y="1481530"/>
            <a:ext cx="1591821" cy="1224136"/>
            <a:chOff x="6846473" y="1049377"/>
            <a:chExt cx="1591821" cy="1224136"/>
          </a:xfrm>
        </p:grpSpPr>
        <p:pic>
          <p:nvPicPr>
            <p:cNvPr id="23" name="Picture 22"/>
            <p:cNvPicPr>
              <a:picLocks noChangeAspect="1"/>
            </p:cNvPicPr>
            <p:nvPr/>
          </p:nvPicPr>
          <p:blipFill rotWithShape="1">
            <a:blip r:embed="rId5" cstate="print">
              <a:extLst>
                <a:ext uri="{28A0092B-C50C-407E-A947-70E740481C1C}">
                  <a14:useLocalDpi xmlns:a14="http://schemas.microsoft.com/office/drawing/2010/main" val="0"/>
                </a:ext>
              </a:extLst>
            </a:blip>
            <a:srcRect t="2693" b="6980"/>
            <a:stretch/>
          </p:blipFill>
          <p:spPr>
            <a:xfrm>
              <a:off x="6846473" y="1049377"/>
              <a:ext cx="1253920" cy="1132629"/>
            </a:xfrm>
            <a:prstGeom prst="rect">
              <a:avLst/>
            </a:prstGeom>
          </p:spPr>
        </p:pic>
        <p:pic>
          <p:nvPicPr>
            <p:cNvPr id="24" name="Picture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64978" y="1600197"/>
              <a:ext cx="673316" cy="673316"/>
            </a:xfrm>
            <a:prstGeom prst="rect">
              <a:avLst/>
            </a:prstGeom>
          </p:spPr>
        </p:pic>
      </p:grpSp>
      <p:grpSp>
        <p:nvGrpSpPr>
          <p:cNvPr id="31" name="Group 30"/>
          <p:cNvGrpSpPr/>
          <p:nvPr/>
        </p:nvGrpSpPr>
        <p:grpSpPr>
          <a:xfrm>
            <a:off x="4249073" y="1618611"/>
            <a:ext cx="1691770" cy="992523"/>
            <a:chOff x="3779912" y="1195080"/>
            <a:chExt cx="1691770" cy="992523"/>
          </a:xfrm>
        </p:grpSpPr>
        <p:pic>
          <p:nvPicPr>
            <p:cNvPr id="29" name="Picture 2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79912" y="1195080"/>
              <a:ext cx="992523" cy="992523"/>
            </a:xfrm>
            <a:prstGeom prst="rect">
              <a:avLst/>
            </a:prstGeom>
          </p:spPr>
        </p:pic>
        <p:pic>
          <p:nvPicPr>
            <p:cNvPr id="30" name="Picture 29"/>
            <p:cNvPicPr>
              <a:picLocks noChangeAspect="1"/>
            </p:cNvPicPr>
            <p:nvPr/>
          </p:nvPicPr>
          <p:blipFill rotWithShape="1">
            <a:blip r:embed="rId8" cstate="print">
              <a:extLst>
                <a:ext uri="{28A0092B-C50C-407E-A947-70E740481C1C}">
                  <a14:useLocalDpi xmlns:a14="http://schemas.microsoft.com/office/drawing/2010/main" val="0"/>
                </a:ext>
              </a:extLst>
            </a:blip>
            <a:srcRect t="19051" b="20457"/>
            <a:stretch/>
          </p:blipFill>
          <p:spPr>
            <a:xfrm>
              <a:off x="4465754" y="1579094"/>
              <a:ext cx="1005928" cy="608509"/>
            </a:xfrm>
            <a:prstGeom prst="rect">
              <a:avLst/>
            </a:prstGeom>
          </p:spPr>
        </p:pic>
      </p:grpSp>
      <p:pic>
        <p:nvPicPr>
          <p:cNvPr id="32" name="Picture 3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021772" y="3432949"/>
            <a:ext cx="1203598" cy="1203598"/>
          </a:xfrm>
          <a:prstGeom prst="rect">
            <a:avLst/>
          </a:prstGeom>
        </p:spPr>
      </p:pic>
      <p:pic>
        <p:nvPicPr>
          <p:cNvPr id="33" name="Picture 3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518983" y="3559133"/>
            <a:ext cx="1129559" cy="1129559"/>
          </a:xfrm>
          <a:prstGeom prst="rect">
            <a:avLst/>
          </a:prstGeom>
        </p:spPr>
      </p:pic>
      <p:pic>
        <p:nvPicPr>
          <p:cNvPr id="6" name="Picture 5"/>
          <p:cNvPicPr>
            <a:picLocks noChangeAspect="1"/>
          </p:cNvPicPr>
          <p:nvPr/>
        </p:nvPicPr>
        <p:blipFill rotWithShape="1">
          <a:blip r:embed="rId11">
            <a:extLst>
              <a:ext uri="{28A0092B-C50C-407E-A947-70E740481C1C}">
                <a14:useLocalDpi xmlns:a14="http://schemas.microsoft.com/office/drawing/2010/main" val="0"/>
              </a:ext>
            </a:extLst>
          </a:blip>
          <a:srcRect b="7820"/>
          <a:stretch/>
        </p:blipFill>
        <p:spPr>
          <a:xfrm>
            <a:off x="8835777" y="1570561"/>
            <a:ext cx="1211088" cy="1169696"/>
          </a:xfrm>
          <a:prstGeom prst="rect">
            <a:avLst/>
          </a:prstGeom>
        </p:spPr>
      </p:pic>
      <p:sp>
        <p:nvSpPr>
          <p:cNvPr id="21" name="TextBox 20"/>
          <p:cNvSpPr txBox="1"/>
          <p:nvPr/>
        </p:nvSpPr>
        <p:spPr>
          <a:xfrm>
            <a:off x="8780723" y="2680009"/>
            <a:ext cx="1321196" cy="584775"/>
          </a:xfrm>
          <a:prstGeom prst="rect">
            <a:avLst/>
          </a:prstGeom>
          <a:noFill/>
        </p:spPr>
        <p:txBody>
          <a:bodyPr wrap="none" rtlCol="0">
            <a:spAutoFit/>
          </a:bodyPr>
          <a:lstStyle/>
          <a:p>
            <a:pPr algn="ctr"/>
            <a:r>
              <a:rPr lang="en-GB" sz="1600" b="1" dirty="0">
                <a:solidFill>
                  <a:prstClr val="black"/>
                </a:solidFill>
                <a:latin typeface="Arial" panose="020B0604020202020204" pitchFamily="34" charset="0"/>
                <a:cs typeface="Arial" panose="020B0604020202020204" pitchFamily="34" charset="0"/>
              </a:rPr>
              <a:t>Deprivation</a:t>
            </a:r>
          </a:p>
          <a:p>
            <a:pPr algn="ctr"/>
            <a:r>
              <a:rPr lang="en-GB" sz="1600" dirty="0">
                <a:solidFill>
                  <a:prstClr val="black"/>
                </a:solidFill>
                <a:latin typeface="Arial" panose="020B0604020202020204" pitchFamily="34" charset="0"/>
                <a:cs typeface="Arial" panose="020B0604020202020204" pitchFamily="34" charset="0"/>
              </a:rPr>
              <a:t>1</a:t>
            </a:r>
            <a:r>
              <a:rPr lang="en-GB" sz="1600" baseline="30000" dirty="0">
                <a:solidFill>
                  <a:prstClr val="black"/>
                </a:solidFill>
                <a:latin typeface="Arial" panose="020B0604020202020204" pitchFamily="34" charset="0"/>
                <a:cs typeface="Arial" panose="020B0604020202020204" pitchFamily="34" charset="0"/>
              </a:rPr>
              <a:t>st</a:t>
            </a:r>
            <a:r>
              <a:rPr lang="en-GB" sz="1600" dirty="0">
                <a:solidFill>
                  <a:prstClr val="black"/>
                </a:solidFill>
                <a:latin typeface="Arial" panose="020B0604020202020204" pitchFamily="34" charset="0"/>
                <a:cs typeface="Arial" panose="020B0604020202020204" pitchFamily="34" charset="0"/>
              </a:rPr>
              <a:t> out of 42</a:t>
            </a:r>
          </a:p>
        </p:txBody>
      </p:sp>
      <p:sp>
        <p:nvSpPr>
          <p:cNvPr id="22" name="TextBox 21"/>
          <p:cNvSpPr txBox="1"/>
          <p:nvPr/>
        </p:nvSpPr>
        <p:spPr>
          <a:xfrm>
            <a:off x="8818911" y="4647392"/>
            <a:ext cx="1306768" cy="584775"/>
          </a:xfrm>
          <a:prstGeom prst="rect">
            <a:avLst/>
          </a:prstGeom>
          <a:noFill/>
        </p:spPr>
        <p:txBody>
          <a:bodyPr wrap="none" rtlCol="0">
            <a:spAutoFit/>
          </a:bodyPr>
          <a:lstStyle/>
          <a:p>
            <a:pPr algn="ctr"/>
            <a:r>
              <a:rPr lang="en-GB" sz="1600" b="1" dirty="0">
                <a:solidFill>
                  <a:prstClr val="black"/>
                </a:solidFill>
                <a:latin typeface="Arial" panose="020B0604020202020204" pitchFamily="34" charset="0"/>
                <a:cs typeface="Arial" panose="020B0604020202020204" pitchFamily="34" charset="0"/>
              </a:rPr>
              <a:t>Diversity</a:t>
            </a:r>
          </a:p>
          <a:p>
            <a:pPr algn="ctr"/>
            <a:r>
              <a:rPr lang="en-GB" sz="1600" dirty="0">
                <a:solidFill>
                  <a:prstClr val="black"/>
                </a:solidFill>
                <a:latin typeface="Arial" panose="020B0604020202020204" pitchFamily="34" charset="0"/>
                <a:cs typeface="Arial" panose="020B0604020202020204" pitchFamily="34" charset="0"/>
              </a:rPr>
              <a:t>2</a:t>
            </a:r>
            <a:r>
              <a:rPr lang="en-GB" sz="1600" baseline="30000" dirty="0">
                <a:solidFill>
                  <a:prstClr val="black"/>
                </a:solidFill>
                <a:latin typeface="Arial" panose="020B0604020202020204" pitchFamily="34" charset="0"/>
                <a:cs typeface="Arial" panose="020B0604020202020204" pitchFamily="34" charset="0"/>
              </a:rPr>
              <a:t>nd</a:t>
            </a:r>
            <a:r>
              <a:rPr lang="en-GB" sz="1600" dirty="0">
                <a:solidFill>
                  <a:prstClr val="black"/>
                </a:solidFill>
                <a:latin typeface="Arial" panose="020B0604020202020204" pitchFamily="34" charset="0"/>
                <a:cs typeface="Arial" panose="020B0604020202020204" pitchFamily="34" charset="0"/>
              </a:rPr>
              <a:t> out of 42</a:t>
            </a:r>
          </a:p>
        </p:txBody>
      </p:sp>
      <p:pic>
        <p:nvPicPr>
          <p:cNvPr id="7" name="Picture 6"/>
          <p:cNvPicPr>
            <a:picLocks noChangeAspect="1"/>
          </p:cNvPicPr>
          <p:nvPr/>
        </p:nvPicPr>
        <p:blipFill rotWithShape="1">
          <a:blip r:embed="rId12">
            <a:extLst>
              <a:ext uri="{28A0092B-C50C-407E-A947-70E740481C1C}">
                <a14:useLocalDpi xmlns:a14="http://schemas.microsoft.com/office/drawing/2010/main" val="0"/>
              </a:ext>
            </a:extLst>
          </a:blip>
          <a:srcRect b="7820"/>
          <a:stretch/>
        </p:blipFill>
        <p:spPr>
          <a:xfrm>
            <a:off x="8842674" y="3486559"/>
            <a:ext cx="1259247" cy="1203597"/>
          </a:xfrm>
          <a:prstGeom prst="rect">
            <a:avLst/>
          </a:prstGeom>
        </p:spPr>
      </p:pic>
    </p:spTree>
    <p:extLst>
      <p:ext uri="{BB962C8B-B14F-4D97-AF65-F5344CB8AC3E}">
        <p14:creationId xmlns:p14="http://schemas.microsoft.com/office/powerpoint/2010/main" val="20211506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A picture containing clipart&#10;&#10;Description generated with very high confiden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07638" y="341313"/>
            <a:ext cx="1514475" cy="151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Rectangle 3"/>
          <p:cNvSpPr>
            <a:spLocks noChangeArrowheads="1"/>
          </p:cNvSpPr>
          <p:nvPr/>
        </p:nvSpPr>
        <p:spPr bwMode="auto">
          <a:xfrm>
            <a:off x="1100138" y="852488"/>
            <a:ext cx="8943975" cy="350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0"/>
              </a:spcBef>
              <a:spcAft>
                <a:spcPct val="0"/>
              </a:spcAft>
              <a:buFont typeface="Wingdings 2" pitchFamily="18" charset="2"/>
              <a:buNone/>
            </a:pPr>
            <a:r>
              <a:rPr lang="en-GB" altLang="en-US" sz="2400" b="1">
                <a:solidFill>
                  <a:prstClr val="black"/>
                </a:solidFill>
                <a:ea typeface="Calibri" panose="020F0502020204030204" pitchFamily="34" charset="0"/>
                <a:cs typeface="Times New Roman" panose="02020603050405020304" pitchFamily="18" charset="0"/>
              </a:rPr>
              <a:t>AAA FOUNDATION YOUTH VIOLENCE EARLY</a:t>
            </a:r>
          </a:p>
          <a:p>
            <a:pPr algn="ctr" fontAlgn="base">
              <a:lnSpc>
                <a:spcPct val="100000"/>
              </a:lnSpc>
              <a:spcBef>
                <a:spcPct val="0"/>
              </a:spcBef>
              <a:spcAft>
                <a:spcPct val="0"/>
              </a:spcAft>
              <a:buFont typeface="Wingdings 2" pitchFamily="18" charset="2"/>
              <a:buNone/>
            </a:pPr>
            <a:r>
              <a:rPr lang="en-GB" altLang="en-US" sz="2400" b="1">
                <a:solidFill>
                  <a:prstClr val="black"/>
                </a:solidFill>
                <a:ea typeface="Calibri" panose="020F0502020204030204" pitchFamily="34" charset="0"/>
                <a:cs typeface="Times New Roman" panose="02020603050405020304" pitchFamily="18" charset="0"/>
              </a:rPr>
              <a:t> </a:t>
            </a:r>
            <a:r>
              <a:rPr lang="en-GB" altLang="en-US" sz="2400" b="1">
                <a:solidFill>
                  <a:prstClr val="black"/>
                </a:solidFill>
                <a:latin typeface="Arial" panose="020B0604020202020204" pitchFamily="34" charset="0"/>
                <a:ea typeface="Calibri" panose="020F0502020204030204" pitchFamily="34" charset="0"/>
                <a:cs typeface="Arial" panose="020B0604020202020204" pitchFamily="34" charset="0"/>
              </a:rPr>
              <a:t>INTERVENTION &amp; DIVERSION</a:t>
            </a:r>
          </a:p>
          <a:p>
            <a:pPr algn="ctr" fontAlgn="base">
              <a:lnSpc>
                <a:spcPct val="100000"/>
              </a:lnSpc>
              <a:spcBef>
                <a:spcPct val="0"/>
              </a:spcBef>
              <a:spcAft>
                <a:spcPct val="0"/>
              </a:spcAft>
              <a:buFont typeface="Wingdings 2" pitchFamily="18" charset="2"/>
              <a:buNone/>
            </a:pPr>
            <a:r>
              <a:rPr lang="en-GB" altLang="en-US" sz="2400" b="1">
                <a:solidFill>
                  <a:prstClr val="black"/>
                </a:solidFill>
                <a:latin typeface="Arial" panose="020B0604020202020204" pitchFamily="34" charset="0"/>
                <a:ea typeface="Calibri" panose="020F0502020204030204" pitchFamily="34" charset="0"/>
                <a:cs typeface="Arial" panose="020B0604020202020204" pitchFamily="34" charset="0"/>
              </a:rPr>
              <a:t>Crime Breakdown Leicester</a:t>
            </a:r>
          </a:p>
          <a:p>
            <a:pPr algn="ctr" fontAlgn="base">
              <a:lnSpc>
                <a:spcPct val="100000"/>
              </a:lnSpc>
              <a:spcBef>
                <a:spcPct val="0"/>
              </a:spcBef>
              <a:spcAft>
                <a:spcPct val="0"/>
              </a:spcAft>
              <a:buFont typeface="Wingdings 2" pitchFamily="18" charset="2"/>
              <a:buNone/>
            </a:pPr>
            <a:endParaRPr lang="en-GB" altLang="en-US" sz="2400" b="1">
              <a:solidFill>
                <a:prstClr val="black"/>
              </a:solidFill>
              <a:latin typeface="Arial" panose="020B0604020202020204" pitchFamily="34" charset="0"/>
              <a:ea typeface="Microsoft YaHei" panose="020B0503020204020204" pitchFamily="34" charset="-122"/>
              <a:cs typeface="Arial" panose="020B0604020202020204" pitchFamily="34" charset="0"/>
            </a:endParaRPr>
          </a:p>
          <a:p>
            <a:pPr algn="ctr" fontAlgn="base">
              <a:lnSpc>
                <a:spcPct val="100000"/>
              </a:lnSpc>
              <a:spcBef>
                <a:spcPct val="0"/>
              </a:spcBef>
              <a:spcAft>
                <a:spcPct val="0"/>
              </a:spcAft>
              <a:buFont typeface="Wingdings 2" pitchFamily="18" charset="2"/>
              <a:buNone/>
            </a:pPr>
            <a:endParaRPr lang="en-GB" altLang="en-US" sz="2400" b="1">
              <a:solidFill>
                <a:prstClr val="black"/>
              </a:solidFill>
              <a:latin typeface="Arial" panose="020B0604020202020204" pitchFamily="34" charset="0"/>
              <a:ea typeface="Microsoft YaHei" panose="020B0503020204020204" pitchFamily="34" charset="-122"/>
              <a:cs typeface="Arial" panose="020B0604020202020204" pitchFamily="34" charset="0"/>
            </a:endParaRPr>
          </a:p>
          <a:p>
            <a:pPr algn="ctr" fontAlgn="base">
              <a:lnSpc>
                <a:spcPct val="100000"/>
              </a:lnSpc>
              <a:spcBef>
                <a:spcPct val="0"/>
              </a:spcBef>
              <a:spcAft>
                <a:spcPct val="0"/>
              </a:spcAft>
              <a:buFont typeface="Wingdings 2" pitchFamily="18" charset="2"/>
              <a:buNone/>
            </a:pPr>
            <a:endParaRPr lang="en-GB" altLang="en-US" sz="2400" b="1">
              <a:solidFill>
                <a:prstClr val="black"/>
              </a:solidFill>
              <a:latin typeface="Arial" panose="020B0604020202020204" pitchFamily="34" charset="0"/>
              <a:ea typeface="Microsoft YaHei" panose="020B0503020204020204" pitchFamily="34" charset="-122"/>
              <a:cs typeface="Arial" panose="020B0604020202020204" pitchFamily="34" charset="0"/>
            </a:endParaRPr>
          </a:p>
          <a:p>
            <a:pPr algn="ctr" fontAlgn="base">
              <a:lnSpc>
                <a:spcPct val="100000"/>
              </a:lnSpc>
              <a:spcBef>
                <a:spcPct val="0"/>
              </a:spcBef>
              <a:spcAft>
                <a:spcPct val="0"/>
              </a:spcAft>
              <a:buFont typeface="Wingdings 2" pitchFamily="18" charset="2"/>
              <a:buNone/>
            </a:pPr>
            <a:endParaRPr lang="en-GB" altLang="en-US" sz="2400" b="1">
              <a:solidFill>
                <a:prstClr val="black"/>
              </a:solidFill>
              <a:latin typeface="Arial" panose="020B0604020202020204" pitchFamily="34" charset="0"/>
              <a:ea typeface="Microsoft YaHei" panose="020B0503020204020204" pitchFamily="34" charset="-122"/>
              <a:cs typeface="Arial" panose="020B0604020202020204" pitchFamily="34" charset="0"/>
            </a:endParaRPr>
          </a:p>
          <a:p>
            <a:pPr fontAlgn="base">
              <a:lnSpc>
                <a:spcPct val="100000"/>
              </a:lnSpc>
              <a:spcBef>
                <a:spcPct val="0"/>
              </a:spcBef>
              <a:spcAft>
                <a:spcPct val="0"/>
              </a:spcAft>
              <a:buFont typeface="Wingdings 2" pitchFamily="18" charset="2"/>
              <a:buNone/>
            </a:pPr>
            <a:r>
              <a:rPr lang="en-GB" altLang="en-US" sz="3600" b="1">
                <a:solidFill>
                  <a:prstClr val="black"/>
                </a:solidFill>
                <a:latin typeface="Arial" panose="020B0604020202020204" pitchFamily="34" charset="0"/>
                <a:ea typeface="Microsoft YaHei" panose="020B0503020204020204" pitchFamily="34" charset="-122"/>
                <a:cs typeface="Arial" panose="020B0604020202020204" pitchFamily="34" charset="0"/>
              </a:rPr>
              <a:t>         		</a:t>
            </a:r>
          </a:p>
          <a:p>
            <a:pPr fontAlgn="base">
              <a:lnSpc>
                <a:spcPct val="100000"/>
              </a:lnSpc>
              <a:spcBef>
                <a:spcPct val="0"/>
              </a:spcBef>
              <a:spcAft>
                <a:spcPct val="0"/>
              </a:spcAft>
              <a:buFont typeface="Wingdings 2" pitchFamily="18" charset="2"/>
              <a:buNone/>
            </a:pPr>
            <a:endParaRPr lang="en-GB" altLang="en-US" sz="1800">
              <a:solidFill>
                <a:prstClr val="black"/>
              </a:solidFill>
              <a:latin typeface="Constantia" panose="02030602050306030303" pitchFamily="18" charset="0"/>
              <a:ea typeface="Microsoft YaHei" panose="020B0503020204020204" pitchFamily="34" charset="-122"/>
              <a:cs typeface="Mangal" panose="02040503050203030202" pitchFamily="18" charset="0"/>
            </a:endParaRPr>
          </a:p>
        </p:txBody>
      </p:sp>
      <p:pic>
        <p:nvPicPr>
          <p:cNvPr id="8196" name="Picture 2" descr="A picture containing drawing&#10;&#10;Description automatically generated"/>
          <p:cNvPicPr>
            <a:picLocks noChangeAspect="1" noChangeArrowheads="1"/>
          </p:cNvPicPr>
          <p:nvPr/>
        </p:nvPicPr>
        <p:blipFill rotWithShape="1">
          <a:blip r:embed="rId4">
            <a:extLst>
              <a:ext uri="{28A0092B-C50C-407E-A947-70E740481C1C}">
                <a14:useLocalDpi xmlns:a14="http://schemas.microsoft.com/office/drawing/2010/main" val="0"/>
              </a:ext>
            </a:extLst>
          </a:blip>
          <a:srcRect l="10657" r="14014"/>
          <a:stretch/>
        </p:blipFill>
        <p:spPr bwMode="auto">
          <a:xfrm>
            <a:off x="1299411" y="2228850"/>
            <a:ext cx="8744702" cy="426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7" name="Picture 6" descr="A picture containing transport, aircraft, drawing&#10;&#10;Description automatically generate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307638" y="4829175"/>
            <a:ext cx="1819275" cy="202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A picture containing clipart&#10;&#10;Description generated with very high confiden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47363" y="171450"/>
            <a:ext cx="1154112" cy="115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 name="Rectangle 3"/>
          <p:cNvSpPr>
            <a:spLocks noChangeArrowheads="1"/>
          </p:cNvSpPr>
          <p:nvPr/>
        </p:nvSpPr>
        <p:spPr bwMode="auto">
          <a:xfrm>
            <a:off x="1601788" y="587375"/>
            <a:ext cx="8555037"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0"/>
              </a:spcBef>
              <a:spcAft>
                <a:spcPct val="0"/>
              </a:spcAft>
              <a:buFont typeface="Wingdings 2" pitchFamily="18" charset="2"/>
              <a:buNone/>
            </a:pPr>
            <a:r>
              <a:rPr lang="en-GB" altLang="en-US" sz="1800" b="1">
                <a:solidFill>
                  <a:srgbClr val="FF0000"/>
                </a:solidFill>
                <a:latin typeface="Arial" panose="020B0604020202020204" pitchFamily="34" charset="0"/>
                <a:ea typeface="Microsoft YaHei" panose="020B0503020204020204" pitchFamily="34" charset="-122"/>
                <a:cs typeface="Arial" panose="020B0604020202020204" pitchFamily="34" charset="0"/>
              </a:rPr>
              <a:t>A</a:t>
            </a:r>
            <a:r>
              <a:rPr lang="en-GB" altLang="en-US" sz="1800" b="1">
                <a:solidFill>
                  <a:prstClr val="black"/>
                </a:solidFill>
                <a:latin typeface="Arial" panose="020B0604020202020204" pitchFamily="34" charset="0"/>
                <a:ea typeface="Microsoft YaHei" panose="020B0503020204020204" pitchFamily="34" charset="-122"/>
                <a:cs typeface="Arial" panose="020B0604020202020204" pitchFamily="34" charset="0"/>
              </a:rPr>
              <a:t>NTOIN </a:t>
            </a:r>
            <a:r>
              <a:rPr lang="en-GB" altLang="en-US" sz="1800" b="1">
                <a:solidFill>
                  <a:srgbClr val="FF0000"/>
                </a:solidFill>
                <a:latin typeface="Arial" panose="020B0604020202020204" pitchFamily="34" charset="0"/>
                <a:ea typeface="Microsoft YaHei" panose="020B0503020204020204" pitchFamily="34" charset="-122"/>
                <a:cs typeface="Arial" panose="020B0604020202020204" pitchFamily="34" charset="0"/>
              </a:rPr>
              <a:t>A</a:t>
            </a:r>
            <a:r>
              <a:rPr lang="en-GB" altLang="en-US" sz="1800" b="1">
                <a:solidFill>
                  <a:prstClr val="black"/>
                </a:solidFill>
                <a:latin typeface="Arial" panose="020B0604020202020204" pitchFamily="34" charset="0"/>
                <a:ea typeface="Microsoft YaHei" panose="020B0503020204020204" pitchFamily="34" charset="-122"/>
                <a:cs typeface="Arial" panose="020B0604020202020204" pitchFamily="34" charset="0"/>
              </a:rPr>
              <a:t>KPOM </a:t>
            </a:r>
            <a:r>
              <a:rPr lang="en-GB" altLang="en-US" sz="1800" b="1">
                <a:solidFill>
                  <a:srgbClr val="FF0000"/>
                </a:solidFill>
                <a:latin typeface="Arial" panose="020B0604020202020204" pitchFamily="34" charset="0"/>
                <a:ea typeface="Microsoft YaHei" panose="020B0503020204020204" pitchFamily="34" charset="-122"/>
                <a:cs typeface="Arial" panose="020B0604020202020204" pitchFamily="34" charset="0"/>
              </a:rPr>
              <a:t>A</a:t>
            </a:r>
            <a:r>
              <a:rPr lang="en-GB" altLang="en-US" sz="1800" b="1">
                <a:solidFill>
                  <a:prstClr val="black"/>
                </a:solidFill>
                <a:latin typeface="Arial" panose="020B0604020202020204" pitchFamily="34" charset="0"/>
                <a:ea typeface="Microsoft YaHei" panose="020B0503020204020204" pitchFamily="34" charset="-122"/>
                <a:cs typeface="Arial" panose="020B0604020202020204" pitchFamily="34" charset="0"/>
              </a:rPr>
              <a:t>CHIEVEMENTS </a:t>
            </a:r>
            <a:r>
              <a:rPr lang="en-GB" altLang="en-US" sz="1800" b="1">
                <a:solidFill>
                  <a:srgbClr val="FF0000"/>
                </a:solidFill>
                <a:latin typeface="Arial" panose="020B0604020202020204" pitchFamily="34" charset="0"/>
                <a:ea typeface="Microsoft YaHei" panose="020B0503020204020204" pitchFamily="34" charset="-122"/>
                <a:cs typeface="Arial" panose="020B0604020202020204" pitchFamily="34" charset="0"/>
              </a:rPr>
              <a:t>F</a:t>
            </a:r>
            <a:r>
              <a:rPr lang="en-GB" altLang="en-US" sz="1800" b="1">
                <a:solidFill>
                  <a:prstClr val="black"/>
                </a:solidFill>
                <a:latin typeface="Arial" panose="020B0604020202020204" pitchFamily="34" charset="0"/>
                <a:ea typeface="Microsoft YaHei" panose="020B0503020204020204" pitchFamily="34" charset="-122"/>
                <a:cs typeface="Arial" panose="020B0604020202020204" pitchFamily="34" charset="0"/>
              </a:rPr>
              <a:t>OUNDATION </a:t>
            </a:r>
          </a:p>
          <a:p>
            <a:pPr algn="ctr" fontAlgn="base">
              <a:lnSpc>
                <a:spcPct val="100000"/>
              </a:lnSpc>
              <a:spcBef>
                <a:spcPct val="0"/>
              </a:spcBef>
              <a:spcAft>
                <a:spcPct val="0"/>
              </a:spcAft>
              <a:buFont typeface="Wingdings 2" pitchFamily="18" charset="2"/>
              <a:buNone/>
            </a:pPr>
            <a:r>
              <a:rPr lang="en-GB" altLang="en-US" sz="1800" b="1">
                <a:solidFill>
                  <a:prstClr val="black"/>
                </a:solidFill>
                <a:latin typeface="Arial" panose="020B0604020202020204" pitchFamily="34" charset="0"/>
                <a:ea typeface="Microsoft YaHei" panose="020B0503020204020204" pitchFamily="34" charset="-122"/>
                <a:cs typeface="Arial" panose="020B0604020202020204" pitchFamily="34" charset="0"/>
              </a:rPr>
              <a:t>COST ON SERVICES</a:t>
            </a:r>
          </a:p>
          <a:p>
            <a:pPr algn="ctr" fontAlgn="base">
              <a:lnSpc>
                <a:spcPct val="100000"/>
              </a:lnSpc>
              <a:spcBef>
                <a:spcPct val="0"/>
              </a:spcBef>
              <a:spcAft>
                <a:spcPct val="0"/>
              </a:spcAft>
              <a:buFont typeface="Wingdings 2" pitchFamily="18" charset="2"/>
              <a:buNone/>
            </a:pPr>
            <a:endParaRPr lang="en-GB" altLang="en-US" sz="1800" b="1">
              <a:solidFill>
                <a:prstClr val="black"/>
              </a:solidFill>
              <a:latin typeface="Arial" panose="020B0604020202020204" pitchFamily="34" charset="0"/>
              <a:ea typeface="Microsoft YaHei" panose="020B0503020204020204" pitchFamily="34" charset="-122"/>
              <a:cs typeface="Arial" panose="020B0604020202020204" pitchFamily="34" charset="0"/>
            </a:endParaRPr>
          </a:p>
          <a:p>
            <a:pPr algn="ctr" fontAlgn="base">
              <a:lnSpc>
                <a:spcPct val="100000"/>
              </a:lnSpc>
              <a:spcBef>
                <a:spcPct val="0"/>
              </a:spcBef>
              <a:spcAft>
                <a:spcPct val="0"/>
              </a:spcAft>
              <a:buFont typeface="Wingdings 2" pitchFamily="18" charset="2"/>
              <a:buNone/>
            </a:pPr>
            <a:endParaRPr lang="en-GB" altLang="en-US" sz="1800" b="1">
              <a:solidFill>
                <a:prstClr val="black"/>
              </a:solidFill>
              <a:latin typeface="Arial" panose="020B0604020202020204" pitchFamily="34" charset="0"/>
              <a:ea typeface="Microsoft YaHei" panose="020B0503020204020204" pitchFamily="34" charset="-122"/>
              <a:cs typeface="Arial" panose="020B0604020202020204" pitchFamily="34" charset="0"/>
            </a:endParaRPr>
          </a:p>
          <a:p>
            <a:pPr fontAlgn="base">
              <a:lnSpc>
                <a:spcPct val="100000"/>
              </a:lnSpc>
              <a:spcBef>
                <a:spcPct val="0"/>
              </a:spcBef>
              <a:spcAft>
                <a:spcPct val="0"/>
              </a:spcAft>
              <a:buFont typeface="Wingdings 2" pitchFamily="18" charset="2"/>
              <a:buNone/>
            </a:pPr>
            <a:endParaRPr lang="en-GB" altLang="en-US" sz="1800" b="1">
              <a:solidFill>
                <a:prstClr val="black"/>
              </a:solidFill>
              <a:latin typeface="Arial" panose="020B0604020202020204" pitchFamily="34" charset="0"/>
              <a:ea typeface="Microsoft YaHei" panose="020B0503020204020204" pitchFamily="34" charset="-122"/>
              <a:cs typeface="Mangal" panose="02040503050203030202" pitchFamily="18" charset="0"/>
            </a:endParaRPr>
          </a:p>
        </p:txBody>
      </p:sp>
      <p:sp>
        <p:nvSpPr>
          <p:cNvPr id="10244" name="AutoShape 2" descr="Image result for gang fight"/>
          <p:cNvSpPr>
            <a:spLocks noChangeAspect="1" noChangeArrowheads="1"/>
          </p:cNvSpPr>
          <p:nvPr/>
        </p:nvSpPr>
        <p:spPr bwMode="auto">
          <a:xfrm>
            <a:off x="5943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0" fontAlgn="base" hangingPunct="0">
              <a:lnSpc>
                <a:spcPct val="100000"/>
              </a:lnSpc>
              <a:spcBef>
                <a:spcPct val="0"/>
              </a:spcBef>
              <a:spcAft>
                <a:spcPct val="0"/>
              </a:spcAft>
              <a:buFontTx/>
              <a:buNone/>
            </a:pPr>
            <a:endParaRPr lang="en-GB" altLang="en-US" sz="1800">
              <a:solidFill>
                <a:prstClr val="black"/>
              </a:solidFill>
            </a:endParaRPr>
          </a:p>
        </p:txBody>
      </p:sp>
      <p:pic>
        <p:nvPicPr>
          <p:cNvPr id="10245" name="Picture 12" descr="Image result for police van u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1250" y="1735138"/>
            <a:ext cx="3321050" cy="455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6" name="Picture 14" descr="Image result for ambulance uk"/>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32300" y="1735138"/>
            <a:ext cx="3006725" cy="453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7" name="Picture 16" descr="Image result for saffron hill cemetery"/>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39025" y="1719263"/>
            <a:ext cx="3471863" cy="456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ChangeArrowheads="1"/>
          </p:cNvSpPr>
          <p:nvPr/>
        </p:nvSpPr>
        <p:spPr bwMode="auto">
          <a:xfrm>
            <a:off x="1347788" y="1304925"/>
            <a:ext cx="968692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0"/>
              </a:spcBef>
              <a:spcAft>
                <a:spcPct val="0"/>
              </a:spcAft>
              <a:buFont typeface="Wingdings 2" pitchFamily="18" charset="2"/>
              <a:buNone/>
            </a:pPr>
            <a:endParaRPr lang="en-GB" altLang="en-US" sz="900">
              <a:solidFill>
                <a:srgbClr val="000000"/>
              </a:solidFill>
              <a:ea typeface="Calibri" panose="020F0502020204030204" pitchFamily="34" charset="0"/>
              <a:cs typeface="Times New Roman" panose="02020603050405020304" pitchFamily="18" charset="0"/>
            </a:endParaRPr>
          </a:p>
          <a:p>
            <a:pPr algn="ctr" fontAlgn="base">
              <a:lnSpc>
                <a:spcPct val="100000"/>
              </a:lnSpc>
              <a:spcBef>
                <a:spcPct val="0"/>
              </a:spcBef>
              <a:spcAft>
                <a:spcPct val="0"/>
              </a:spcAft>
              <a:buFont typeface="Wingdings 2" pitchFamily="18" charset="2"/>
              <a:buNone/>
            </a:pPr>
            <a:endParaRPr lang="en-GB" altLang="en-US" sz="900">
              <a:solidFill>
                <a:srgbClr val="000000"/>
              </a:solidFill>
              <a:ea typeface="Calibri" panose="020F0502020204030204" pitchFamily="34" charset="0"/>
              <a:cs typeface="Times New Roman" panose="02020603050405020304" pitchFamily="18" charset="0"/>
            </a:endParaRPr>
          </a:p>
          <a:p>
            <a:pPr algn="ctr" fontAlgn="base">
              <a:lnSpc>
                <a:spcPct val="100000"/>
              </a:lnSpc>
              <a:spcBef>
                <a:spcPct val="0"/>
              </a:spcBef>
              <a:spcAft>
                <a:spcPct val="0"/>
              </a:spcAft>
              <a:buFont typeface="Wingdings 2" pitchFamily="18" charset="2"/>
              <a:buNone/>
            </a:pPr>
            <a:endParaRPr lang="en-GB" altLang="en-US" sz="900">
              <a:solidFill>
                <a:srgbClr val="000000"/>
              </a:solidFill>
              <a:ea typeface="Calibri" panose="020F0502020204030204" pitchFamily="34" charset="0"/>
              <a:cs typeface="Times New Roman" panose="02020603050405020304" pitchFamily="18" charset="0"/>
            </a:endParaRPr>
          </a:p>
          <a:p>
            <a:pPr algn="ctr" fontAlgn="base">
              <a:lnSpc>
                <a:spcPct val="100000"/>
              </a:lnSpc>
              <a:spcBef>
                <a:spcPct val="0"/>
              </a:spcBef>
              <a:spcAft>
                <a:spcPct val="0"/>
              </a:spcAft>
              <a:buFont typeface="Wingdings 2" pitchFamily="18" charset="2"/>
              <a:buNone/>
            </a:pPr>
            <a:endParaRPr lang="en-GB" altLang="en-US" sz="900">
              <a:solidFill>
                <a:srgbClr val="000000"/>
              </a:solidFill>
              <a:ea typeface="Calibri" panose="020F0502020204030204" pitchFamily="34" charset="0"/>
              <a:cs typeface="Times New Roman" panose="02020603050405020304" pitchFamily="18" charset="0"/>
            </a:endParaRPr>
          </a:p>
          <a:p>
            <a:pPr algn="ctr" fontAlgn="base">
              <a:lnSpc>
                <a:spcPct val="100000"/>
              </a:lnSpc>
              <a:spcBef>
                <a:spcPct val="0"/>
              </a:spcBef>
              <a:spcAft>
                <a:spcPct val="0"/>
              </a:spcAft>
              <a:buFont typeface="Wingdings 2" pitchFamily="18" charset="2"/>
              <a:buNone/>
            </a:pPr>
            <a:endParaRPr lang="en-GB" altLang="en-US" sz="900">
              <a:solidFill>
                <a:srgbClr val="000000"/>
              </a:solidFill>
              <a:ea typeface="Calibri" panose="020F0502020204030204" pitchFamily="34" charset="0"/>
              <a:cs typeface="Times New Roman" panose="02020603050405020304" pitchFamily="18" charset="0"/>
            </a:endParaRPr>
          </a:p>
          <a:p>
            <a:pPr algn="ctr" fontAlgn="base">
              <a:lnSpc>
                <a:spcPct val="100000"/>
              </a:lnSpc>
              <a:spcBef>
                <a:spcPct val="0"/>
              </a:spcBef>
              <a:spcAft>
                <a:spcPct val="0"/>
              </a:spcAft>
              <a:buFont typeface="Wingdings 2" pitchFamily="18" charset="2"/>
              <a:buNone/>
            </a:pPr>
            <a:endParaRPr lang="en-GB" altLang="en-US" sz="900">
              <a:solidFill>
                <a:srgbClr val="000000"/>
              </a:solidFill>
              <a:ea typeface="Calibri" panose="020F0502020204030204" pitchFamily="34" charset="0"/>
              <a:cs typeface="Times New Roman" panose="02020603050405020304" pitchFamily="18" charset="0"/>
            </a:endParaRPr>
          </a:p>
        </p:txBody>
      </p:sp>
      <p:pic>
        <p:nvPicPr>
          <p:cNvPr id="12291" name="Picture 4" descr="A picture containing clipart&#10;&#10;Description generated with very high confidenc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01313" y="233363"/>
            <a:ext cx="1270000" cy="127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2" name="Rectangle 1"/>
          <p:cNvSpPr>
            <a:spLocks noChangeArrowheads="1"/>
          </p:cNvSpPr>
          <p:nvPr/>
        </p:nvSpPr>
        <p:spPr bwMode="auto">
          <a:xfrm>
            <a:off x="2876550" y="690563"/>
            <a:ext cx="6096000" cy="698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0" fontAlgn="base" hangingPunct="0">
              <a:lnSpc>
                <a:spcPct val="107000"/>
              </a:lnSpc>
              <a:spcBef>
                <a:spcPct val="0"/>
              </a:spcBef>
              <a:spcAft>
                <a:spcPct val="0"/>
              </a:spcAft>
              <a:buFontTx/>
              <a:buNone/>
            </a:pPr>
            <a:r>
              <a:rPr lang="en-GB" altLang="en-US" sz="1800" b="1">
                <a:solidFill>
                  <a:prstClr val="black"/>
                </a:solidFill>
                <a:ea typeface="Calibri" panose="020F0502020204030204" pitchFamily="34" charset="0"/>
                <a:cs typeface="Times New Roman" panose="02020603050405020304" pitchFamily="18" charset="0"/>
              </a:rPr>
              <a:t>AAA FOUNDATION YOUTH VIOLENCE EARLY</a:t>
            </a:r>
          </a:p>
          <a:p>
            <a:pPr algn="ctr" eaLnBrk="0" fontAlgn="base" hangingPunct="0">
              <a:lnSpc>
                <a:spcPct val="107000"/>
              </a:lnSpc>
              <a:spcBef>
                <a:spcPct val="0"/>
              </a:spcBef>
              <a:spcAft>
                <a:spcPct val="0"/>
              </a:spcAft>
              <a:buFontTx/>
              <a:buNone/>
            </a:pPr>
            <a:r>
              <a:rPr lang="en-GB" altLang="en-US" sz="1800" b="1">
                <a:solidFill>
                  <a:prstClr val="black"/>
                </a:solidFill>
                <a:ea typeface="Calibri" panose="020F0502020204030204" pitchFamily="34" charset="0"/>
                <a:cs typeface="Times New Roman" panose="02020603050405020304" pitchFamily="18" charset="0"/>
              </a:rPr>
              <a:t> </a:t>
            </a:r>
            <a:r>
              <a:rPr lang="en-GB" altLang="en-US" sz="1800" b="1">
                <a:solidFill>
                  <a:prstClr val="black"/>
                </a:solidFill>
                <a:latin typeface="Arial" panose="020B0604020202020204" pitchFamily="34" charset="0"/>
                <a:ea typeface="Calibri" panose="020F0502020204030204" pitchFamily="34" charset="0"/>
                <a:cs typeface="Arial" panose="020B0604020202020204" pitchFamily="34" charset="0"/>
              </a:rPr>
              <a:t>INTERVENTION &amp; DIVERSION</a:t>
            </a:r>
            <a:r>
              <a:rPr lang="en-GB" altLang="en-US" sz="1800">
                <a:solidFill>
                  <a:prstClr val="black"/>
                </a:solidFill>
                <a:latin typeface="Arial" panose="020B0604020202020204" pitchFamily="34" charset="0"/>
                <a:ea typeface="Times New Roman" panose="02020603050405020304" pitchFamily="18" charset="0"/>
                <a:cs typeface="Arial" panose="020B0604020202020204" pitchFamily="34" charset="0"/>
              </a:rPr>
              <a:t> </a:t>
            </a:r>
          </a:p>
          <a:p>
            <a:pPr algn="ctr" eaLnBrk="0" fontAlgn="base" hangingPunct="0">
              <a:lnSpc>
                <a:spcPct val="107000"/>
              </a:lnSpc>
              <a:spcBef>
                <a:spcPct val="0"/>
              </a:spcBef>
              <a:spcAft>
                <a:spcPct val="0"/>
              </a:spcAft>
              <a:buFontTx/>
              <a:buNone/>
            </a:pPr>
            <a:endParaRPr lang="en-GB" altLang="en-US" sz="1800">
              <a:solidFill>
                <a:prstClr val="black"/>
              </a:solidFill>
              <a:latin typeface="Arial" panose="020B0604020202020204" pitchFamily="34" charset="0"/>
              <a:ea typeface="Calibri" panose="020F0502020204030204" pitchFamily="34" charset="0"/>
              <a:cs typeface="Arial" panose="020B0604020202020204" pitchFamily="34" charset="0"/>
            </a:endParaRPr>
          </a:p>
          <a:p>
            <a:pPr algn="just" eaLnBrk="0" fontAlgn="base" hangingPunct="0">
              <a:lnSpc>
                <a:spcPct val="107000"/>
              </a:lnSpc>
              <a:spcBef>
                <a:spcPct val="0"/>
              </a:spcBef>
              <a:spcAft>
                <a:spcPct val="0"/>
              </a:spcAft>
              <a:buFontTx/>
              <a:buNone/>
            </a:pPr>
            <a:r>
              <a:rPr lang="en-GB" altLang="en-US" sz="2400" b="1">
                <a:solidFill>
                  <a:prstClr val="black"/>
                </a:solidFill>
                <a:latin typeface="Arial" panose="020B0604020202020204" pitchFamily="34" charset="0"/>
                <a:ea typeface="Calibri" panose="020F0502020204030204" pitchFamily="34" charset="0"/>
                <a:cs typeface="Arial" panose="020B0604020202020204" pitchFamily="34" charset="0"/>
              </a:rPr>
              <a:t>Action</a:t>
            </a:r>
            <a:r>
              <a:rPr lang="en-GB" altLang="en-US" sz="1800">
                <a:solidFill>
                  <a:prstClr val="black"/>
                </a:solidFill>
                <a:latin typeface="Arial" panose="020B0604020202020204" pitchFamily="34" charset="0"/>
                <a:ea typeface="Calibri" panose="020F0502020204030204" pitchFamily="34" charset="0"/>
                <a:cs typeface="Arial" panose="020B0604020202020204" pitchFamily="34" charset="0"/>
              </a:rPr>
              <a:t>: </a:t>
            </a:r>
          </a:p>
          <a:p>
            <a:pPr algn="just" eaLnBrk="0" fontAlgn="base" hangingPunct="0">
              <a:lnSpc>
                <a:spcPct val="107000"/>
              </a:lnSpc>
              <a:spcBef>
                <a:spcPct val="0"/>
              </a:spcBef>
              <a:spcAft>
                <a:spcPct val="0"/>
              </a:spcAft>
              <a:buFontTx/>
              <a:buNone/>
            </a:pPr>
            <a:r>
              <a:rPr lang="en-GB" altLang="en-US" sz="2400">
                <a:solidFill>
                  <a:prstClr val="black"/>
                </a:solidFill>
                <a:latin typeface="Arial" panose="020B0604020202020204" pitchFamily="34" charset="0"/>
                <a:ea typeface="Calibri" panose="020F0502020204030204" pitchFamily="34" charset="0"/>
                <a:cs typeface="Arial" panose="020B0604020202020204" pitchFamily="34" charset="0"/>
              </a:rPr>
              <a:t>Conduct a case study looking at behaviour traits dissecting negative historical cultural behaviours, building layers to restore organic positive relationship to collectively rebuild communities</a:t>
            </a:r>
          </a:p>
          <a:p>
            <a:pPr algn="just" eaLnBrk="0" fontAlgn="base" hangingPunct="0">
              <a:lnSpc>
                <a:spcPct val="107000"/>
              </a:lnSpc>
              <a:spcBef>
                <a:spcPct val="0"/>
              </a:spcBef>
              <a:spcAft>
                <a:spcPct val="0"/>
              </a:spcAft>
              <a:buFontTx/>
              <a:buNone/>
            </a:pPr>
            <a:r>
              <a:rPr lang="en-GB" altLang="en-US" sz="2400">
                <a:solidFill>
                  <a:prstClr val="black"/>
                </a:solidFill>
                <a:latin typeface="Arial" panose="020B0604020202020204" pitchFamily="34" charset="0"/>
                <a:ea typeface="Calibri" panose="020F0502020204030204" pitchFamily="34" charset="0"/>
                <a:cs typeface="Arial" panose="020B0604020202020204" pitchFamily="34" charset="0"/>
              </a:rPr>
              <a:t>Social Describing – Collectively agencies forge partnerships to address issues and source solutions, Polices, Local Authorities, Housing Associations, Service Agencies, Grassroot organisations all working in consultation with young people.</a:t>
            </a:r>
          </a:p>
          <a:p>
            <a:pPr algn="just" eaLnBrk="0" fontAlgn="base" hangingPunct="0">
              <a:lnSpc>
                <a:spcPct val="107000"/>
              </a:lnSpc>
              <a:spcBef>
                <a:spcPct val="0"/>
              </a:spcBef>
              <a:spcAft>
                <a:spcPct val="0"/>
              </a:spcAft>
              <a:buFontTx/>
              <a:buNone/>
            </a:pPr>
            <a:endParaRPr lang="en-GB" altLang="en-US" sz="2400">
              <a:solidFill>
                <a:prstClr val="black"/>
              </a:solidFill>
              <a:latin typeface="Arial" panose="020B0604020202020204" pitchFamily="34" charset="0"/>
              <a:ea typeface="Calibri" panose="020F0502020204030204" pitchFamily="34" charset="0"/>
              <a:cs typeface="Arial" panose="020B0604020202020204" pitchFamily="34" charset="0"/>
            </a:endParaRPr>
          </a:p>
          <a:p>
            <a:pPr algn="just" eaLnBrk="0" fontAlgn="base" hangingPunct="0">
              <a:lnSpc>
                <a:spcPct val="107000"/>
              </a:lnSpc>
              <a:spcBef>
                <a:spcPct val="0"/>
              </a:spcBef>
              <a:spcAft>
                <a:spcPct val="0"/>
              </a:spcAft>
              <a:buFontTx/>
              <a:buNone/>
            </a:pPr>
            <a:endParaRPr lang="en-GB" altLang="en-US" sz="1800">
              <a:solidFill>
                <a:prstClr val="black"/>
              </a:solidFill>
              <a:latin typeface="Arial" panose="020B0604020202020204" pitchFamily="34" charset="0"/>
              <a:ea typeface="Calibri" panose="020F0502020204030204" pitchFamily="34" charset="0"/>
              <a:cs typeface="Arial" panose="020B0604020202020204" pitchFamily="34" charset="0"/>
            </a:endParaRPr>
          </a:p>
          <a:p>
            <a:pPr algn="just" eaLnBrk="0" fontAlgn="base" hangingPunct="0">
              <a:lnSpc>
                <a:spcPct val="107000"/>
              </a:lnSpc>
              <a:spcBef>
                <a:spcPct val="0"/>
              </a:spcBef>
              <a:spcAft>
                <a:spcPct val="0"/>
              </a:spcAft>
              <a:buFontTx/>
              <a:buNone/>
            </a:pPr>
            <a:endParaRPr lang="en-GB" altLang="en-US" sz="1800">
              <a:solidFill>
                <a:prstClr val="black"/>
              </a:solidFill>
              <a:latin typeface="Arial" panose="020B0604020202020204" pitchFamily="34" charset="0"/>
              <a:ea typeface="Calibri" panose="020F0502020204030204" pitchFamily="34" charset="0"/>
              <a:cs typeface="Arial" panose="020B0604020202020204" pitchFamily="34" charset="0"/>
            </a:endParaRPr>
          </a:p>
          <a:p>
            <a:pPr algn="just" eaLnBrk="0" fontAlgn="base" hangingPunct="0">
              <a:lnSpc>
                <a:spcPct val="107000"/>
              </a:lnSpc>
              <a:spcBef>
                <a:spcPct val="0"/>
              </a:spcBef>
              <a:spcAft>
                <a:spcPct val="0"/>
              </a:spcAft>
              <a:buFontTx/>
              <a:buNone/>
            </a:pPr>
            <a:endParaRPr lang="en-GB" altLang="en-US" sz="1800">
              <a:solidFill>
                <a:prstClr val="black"/>
              </a:solidFill>
              <a:latin typeface="Arial" panose="020B0604020202020204" pitchFamily="34" charset="0"/>
              <a:ea typeface="Calibri" panose="020F0502020204030204" pitchFamily="34" charset="0"/>
              <a:cs typeface="Arial" panose="020B0604020202020204" pitchFamily="34" charset="0"/>
            </a:endParaRP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a:xfrm>
            <a:off x="744538" y="5924550"/>
            <a:ext cx="10833100" cy="755650"/>
          </a:xfrm>
        </p:spPr>
        <p:txBody>
          <a:bodyPr/>
          <a:lstStyle/>
          <a:p>
            <a:pPr>
              <a:defRPr/>
            </a:pPr>
            <a:r>
              <a:rPr lang="en-GB" b="1" dirty="0" err="1">
                <a:solidFill>
                  <a:prstClr val="black">
                    <a:tint val="75000"/>
                  </a:prstClr>
                </a:solidFill>
              </a:rPr>
              <a:t>facebook</a:t>
            </a:r>
            <a:r>
              <a:rPr lang="en-GB" b="1" dirty="0">
                <a:solidFill>
                  <a:prstClr val="black">
                    <a:tint val="75000"/>
                  </a:prstClr>
                </a:solidFill>
              </a:rPr>
              <a:t>: </a:t>
            </a:r>
            <a:r>
              <a:rPr lang="en-GB" b="1" dirty="0" err="1">
                <a:solidFill>
                  <a:prstClr val="black">
                    <a:tint val="75000"/>
                  </a:prstClr>
                </a:solidFill>
              </a:rPr>
              <a:t>aaa</a:t>
            </a:r>
            <a:r>
              <a:rPr lang="en-GB" b="1" dirty="0">
                <a:solidFill>
                  <a:prstClr val="black">
                    <a:tint val="75000"/>
                  </a:prstClr>
                </a:solidFill>
              </a:rPr>
              <a:t> 4 success   E: </a:t>
            </a:r>
            <a:r>
              <a:rPr lang="en-GB" b="1" u="sng" dirty="0">
                <a:solidFill>
                  <a:prstClr val="black">
                    <a:tint val="75000"/>
                  </a:prstClr>
                </a:solidFill>
                <a:hlinkClick r:id="rId2"/>
              </a:rPr>
              <a:t>aa4success@live.com</a:t>
            </a:r>
            <a:endParaRPr lang="en-GB" b="1" dirty="0">
              <a:solidFill>
                <a:prstClr val="black">
                  <a:tint val="75000"/>
                </a:prstClr>
              </a:solidFill>
            </a:endParaRPr>
          </a:p>
          <a:p>
            <a:pPr>
              <a:defRPr/>
            </a:pPr>
            <a:r>
              <a:rPr lang="en-GB" b="1" dirty="0">
                <a:solidFill>
                  <a:prstClr val="black">
                    <a:tint val="75000"/>
                  </a:prstClr>
                </a:solidFill>
              </a:rPr>
              <a:t>Registered Charity No. 1173362</a:t>
            </a:r>
          </a:p>
          <a:p>
            <a:pPr>
              <a:defRPr/>
            </a:pPr>
            <a:r>
              <a:rPr lang="en-GB" dirty="0">
                <a:solidFill>
                  <a:prstClr val="black">
                    <a:tint val="75000"/>
                  </a:prstClr>
                </a:solidFill>
              </a:rPr>
              <a:t>www.aaa4success.co.uk</a:t>
            </a:r>
          </a:p>
        </p:txBody>
      </p:sp>
      <p:pic>
        <p:nvPicPr>
          <p:cNvPr id="13315" name="Picture 3" descr="A picture containing clipart&#10;&#10;Description generated with very high confiden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1650" y="177800"/>
            <a:ext cx="1274763" cy="127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6" name="Picture 3" descr="A picture containing transport, aircraft, drawing&#10;&#10;Description automatically generate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72725" y="4722813"/>
            <a:ext cx="1819275" cy="202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7" name="Rectangle 4"/>
          <p:cNvSpPr>
            <a:spLocks noChangeArrowheads="1"/>
          </p:cNvSpPr>
          <p:nvPr/>
        </p:nvSpPr>
        <p:spPr bwMode="auto">
          <a:xfrm>
            <a:off x="3181350" y="361950"/>
            <a:ext cx="5943600" cy="618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0" fontAlgn="base" hangingPunct="0">
              <a:lnSpc>
                <a:spcPct val="100000"/>
              </a:lnSpc>
              <a:spcBef>
                <a:spcPct val="0"/>
              </a:spcBef>
              <a:spcAft>
                <a:spcPct val="0"/>
              </a:spcAft>
              <a:buFontTx/>
              <a:buNone/>
            </a:pPr>
            <a:r>
              <a:rPr lang="en-GB" altLang="en-US" sz="1800" b="1">
                <a:solidFill>
                  <a:prstClr val="black"/>
                </a:solidFill>
                <a:ea typeface="Calibri" panose="020F0502020204030204" pitchFamily="34" charset="0"/>
                <a:cs typeface="Times New Roman" panose="02020603050405020304" pitchFamily="18" charset="0"/>
              </a:rPr>
              <a:t>AAA FOUNDATION YOUTH VIOLENCE EARLY </a:t>
            </a:r>
          </a:p>
          <a:p>
            <a:pPr algn="ctr" eaLnBrk="0" fontAlgn="base" hangingPunct="0">
              <a:lnSpc>
                <a:spcPct val="100000"/>
              </a:lnSpc>
              <a:spcBef>
                <a:spcPct val="0"/>
              </a:spcBef>
              <a:spcAft>
                <a:spcPct val="0"/>
              </a:spcAft>
              <a:buFontTx/>
              <a:buNone/>
            </a:pPr>
            <a:r>
              <a:rPr lang="en-GB" altLang="en-US" sz="1800" b="1">
                <a:solidFill>
                  <a:prstClr val="black"/>
                </a:solidFill>
                <a:latin typeface="Arial" panose="020B0604020202020204" pitchFamily="34" charset="0"/>
                <a:ea typeface="Calibri" panose="020F0502020204030204" pitchFamily="34" charset="0"/>
                <a:cs typeface="Arial" panose="020B0604020202020204" pitchFamily="34" charset="0"/>
              </a:rPr>
              <a:t>INTERVENTION &amp; DIVERSION</a:t>
            </a:r>
          </a:p>
          <a:p>
            <a:pPr algn="ctr" eaLnBrk="0" fontAlgn="base" hangingPunct="0">
              <a:lnSpc>
                <a:spcPct val="100000"/>
              </a:lnSpc>
              <a:spcBef>
                <a:spcPct val="0"/>
              </a:spcBef>
              <a:spcAft>
                <a:spcPct val="0"/>
              </a:spcAft>
              <a:buFontTx/>
              <a:buNone/>
            </a:pPr>
            <a:endParaRPr lang="en-GB" altLang="en-US" sz="1800" b="1">
              <a:solidFill>
                <a:prstClr val="black"/>
              </a:solidFill>
              <a:latin typeface="Arial" panose="020B0604020202020204" pitchFamily="34" charset="0"/>
              <a:ea typeface="Calibri" panose="020F0502020204030204" pitchFamily="34" charset="0"/>
              <a:cs typeface="Arial" panose="020B0604020202020204" pitchFamily="34" charset="0"/>
            </a:endParaRPr>
          </a:p>
          <a:p>
            <a:pPr algn="ctr" eaLnBrk="0" fontAlgn="base" hangingPunct="0">
              <a:lnSpc>
                <a:spcPct val="100000"/>
              </a:lnSpc>
              <a:spcBef>
                <a:spcPct val="0"/>
              </a:spcBef>
              <a:spcAft>
                <a:spcPct val="0"/>
              </a:spcAft>
              <a:buFontTx/>
              <a:buNone/>
            </a:pPr>
            <a:endParaRPr lang="en-GB" altLang="en-US" sz="1800" b="1">
              <a:solidFill>
                <a:prstClr val="black"/>
              </a:solidFill>
              <a:latin typeface="Arial" panose="020B0604020202020204" pitchFamily="34" charset="0"/>
              <a:ea typeface="Calibri" panose="020F0502020204030204" pitchFamily="34" charset="0"/>
              <a:cs typeface="Arial" panose="020B0604020202020204" pitchFamily="34" charset="0"/>
            </a:endParaRPr>
          </a:p>
          <a:p>
            <a:pPr algn="ctr" eaLnBrk="0" fontAlgn="base" hangingPunct="0">
              <a:lnSpc>
                <a:spcPct val="100000"/>
              </a:lnSpc>
              <a:spcBef>
                <a:spcPct val="0"/>
              </a:spcBef>
              <a:spcAft>
                <a:spcPct val="0"/>
              </a:spcAft>
              <a:buFontTx/>
              <a:buNone/>
            </a:pPr>
            <a:r>
              <a:rPr lang="en-GB" altLang="en-US" sz="2400" b="1">
                <a:solidFill>
                  <a:prstClr val="black"/>
                </a:solidFill>
                <a:latin typeface="Arial" panose="020B0604020202020204" pitchFamily="34" charset="0"/>
                <a:cs typeface="Arial" panose="020B0604020202020204" pitchFamily="34" charset="0"/>
              </a:rPr>
              <a:t>ANTOIN AKPOM ACHIEVEMENTS FOUNDATION</a:t>
            </a:r>
          </a:p>
          <a:p>
            <a:pPr algn="ctr" eaLnBrk="0" fontAlgn="base" hangingPunct="0">
              <a:lnSpc>
                <a:spcPct val="100000"/>
              </a:lnSpc>
              <a:spcBef>
                <a:spcPct val="0"/>
              </a:spcBef>
              <a:spcAft>
                <a:spcPct val="0"/>
              </a:spcAft>
              <a:buFontTx/>
              <a:buNone/>
            </a:pPr>
            <a:endParaRPr lang="en-GB" altLang="en-US" sz="2400" b="1">
              <a:solidFill>
                <a:prstClr val="black"/>
              </a:solidFill>
              <a:latin typeface="Arial" panose="020B0604020202020204" pitchFamily="34" charset="0"/>
              <a:cs typeface="Arial" panose="020B0604020202020204" pitchFamily="34" charset="0"/>
            </a:endParaRPr>
          </a:p>
          <a:p>
            <a:pPr algn="ctr" eaLnBrk="0" fontAlgn="base" hangingPunct="0">
              <a:lnSpc>
                <a:spcPct val="100000"/>
              </a:lnSpc>
              <a:spcBef>
                <a:spcPct val="0"/>
              </a:spcBef>
              <a:spcAft>
                <a:spcPct val="0"/>
              </a:spcAft>
              <a:buFontTx/>
              <a:buNone/>
            </a:pPr>
            <a:r>
              <a:rPr lang="en-GB" altLang="en-US" sz="2400" b="1">
                <a:solidFill>
                  <a:prstClr val="black"/>
                </a:solidFill>
                <a:latin typeface="Arial" panose="020B0604020202020204" pitchFamily="34" charset="0"/>
                <a:cs typeface="Arial" panose="020B0604020202020204" pitchFamily="34" charset="0"/>
              </a:rPr>
              <a:t>CHALLENGING BEHAVIOURS</a:t>
            </a:r>
          </a:p>
          <a:p>
            <a:pPr algn="ctr" eaLnBrk="0" fontAlgn="base" hangingPunct="0">
              <a:lnSpc>
                <a:spcPct val="100000"/>
              </a:lnSpc>
              <a:spcBef>
                <a:spcPct val="0"/>
              </a:spcBef>
              <a:spcAft>
                <a:spcPct val="0"/>
              </a:spcAft>
              <a:buFontTx/>
              <a:buNone/>
            </a:pPr>
            <a:endParaRPr lang="en-GB" altLang="en-US" sz="2400" b="1">
              <a:solidFill>
                <a:prstClr val="black"/>
              </a:solidFill>
              <a:latin typeface="Arial" panose="020B0604020202020204" pitchFamily="34" charset="0"/>
              <a:cs typeface="Arial" panose="020B0604020202020204" pitchFamily="34" charset="0"/>
            </a:endParaRPr>
          </a:p>
          <a:p>
            <a:pPr algn="ctr" eaLnBrk="0" fontAlgn="base" hangingPunct="0">
              <a:lnSpc>
                <a:spcPct val="100000"/>
              </a:lnSpc>
              <a:spcBef>
                <a:spcPct val="0"/>
              </a:spcBef>
              <a:spcAft>
                <a:spcPct val="0"/>
              </a:spcAft>
              <a:buFontTx/>
              <a:buNone/>
            </a:pPr>
            <a:r>
              <a:rPr lang="en-GB" altLang="en-US" sz="2400" b="1">
                <a:solidFill>
                  <a:prstClr val="black"/>
                </a:solidFill>
                <a:latin typeface="Arial" panose="020B0604020202020204" pitchFamily="34" charset="0"/>
                <a:cs typeface="Arial" panose="020B0604020202020204" pitchFamily="34" charset="0"/>
              </a:rPr>
              <a:t>CHANGING LIVES</a:t>
            </a:r>
          </a:p>
          <a:p>
            <a:pPr algn="ctr" eaLnBrk="0" fontAlgn="base" hangingPunct="0">
              <a:lnSpc>
                <a:spcPct val="100000"/>
              </a:lnSpc>
              <a:spcBef>
                <a:spcPct val="0"/>
              </a:spcBef>
              <a:spcAft>
                <a:spcPct val="0"/>
              </a:spcAft>
              <a:buFontTx/>
              <a:buNone/>
            </a:pPr>
            <a:endParaRPr lang="en-GB" altLang="en-US" sz="1800" b="1">
              <a:solidFill>
                <a:prstClr val="black"/>
              </a:solidFill>
              <a:latin typeface="Arial" panose="020B0604020202020204" pitchFamily="34" charset="0"/>
              <a:cs typeface="Arial" panose="020B0604020202020204" pitchFamily="34" charset="0"/>
            </a:endParaRPr>
          </a:p>
          <a:p>
            <a:pPr algn="ctr" eaLnBrk="0" fontAlgn="base" hangingPunct="0">
              <a:lnSpc>
                <a:spcPct val="100000"/>
              </a:lnSpc>
              <a:spcBef>
                <a:spcPct val="0"/>
              </a:spcBef>
              <a:spcAft>
                <a:spcPct val="0"/>
              </a:spcAft>
              <a:buFontTx/>
              <a:buNone/>
            </a:pPr>
            <a:r>
              <a:rPr lang="en-GB" altLang="en-US" sz="1800" b="1">
                <a:solidFill>
                  <a:prstClr val="black"/>
                </a:solidFill>
                <a:latin typeface="Arial" panose="020B0604020202020204" pitchFamily="34" charset="0"/>
                <a:cs typeface="Arial" panose="020B0604020202020204" pitchFamily="34" charset="0"/>
              </a:rPr>
              <a:t>CREATING A BRIGHTER FUTURE FOR YOUNG  PEOPLE OF TOMORROW</a:t>
            </a:r>
          </a:p>
          <a:p>
            <a:pPr algn="ctr" eaLnBrk="0" fontAlgn="base" hangingPunct="0">
              <a:lnSpc>
                <a:spcPct val="100000"/>
              </a:lnSpc>
              <a:spcBef>
                <a:spcPct val="0"/>
              </a:spcBef>
              <a:spcAft>
                <a:spcPct val="0"/>
              </a:spcAft>
              <a:buFontTx/>
              <a:buNone/>
            </a:pPr>
            <a:endParaRPr lang="en-GB" altLang="en-US" sz="1800" b="1">
              <a:solidFill>
                <a:prstClr val="black"/>
              </a:solidFill>
              <a:latin typeface="Arial" panose="020B0604020202020204" pitchFamily="34" charset="0"/>
              <a:cs typeface="Arial" panose="020B0604020202020204" pitchFamily="34" charset="0"/>
            </a:endParaRPr>
          </a:p>
          <a:p>
            <a:pPr algn="ctr" eaLnBrk="0" fontAlgn="base" hangingPunct="0">
              <a:lnSpc>
                <a:spcPct val="100000"/>
              </a:lnSpc>
              <a:spcBef>
                <a:spcPct val="0"/>
              </a:spcBef>
              <a:spcAft>
                <a:spcPct val="0"/>
              </a:spcAft>
              <a:buFontTx/>
              <a:buNone/>
            </a:pPr>
            <a:endParaRPr lang="en-GB" altLang="en-US" sz="1800" b="1">
              <a:solidFill>
                <a:prstClr val="black"/>
              </a:solidFill>
              <a:latin typeface="Arial" panose="020B0604020202020204" pitchFamily="34" charset="0"/>
              <a:cs typeface="Arial" panose="020B0604020202020204" pitchFamily="34" charset="0"/>
            </a:endParaRPr>
          </a:p>
          <a:p>
            <a:pPr algn="ctr" eaLnBrk="0" fontAlgn="base" hangingPunct="0">
              <a:lnSpc>
                <a:spcPct val="100000"/>
              </a:lnSpc>
              <a:spcBef>
                <a:spcPct val="0"/>
              </a:spcBef>
              <a:spcAft>
                <a:spcPct val="0"/>
              </a:spcAft>
              <a:buFontTx/>
              <a:buNone/>
            </a:pPr>
            <a:endParaRPr lang="en-GB" altLang="en-US" sz="1800" b="1">
              <a:solidFill>
                <a:prstClr val="black"/>
              </a:solidFill>
              <a:latin typeface="Arial" panose="020B0604020202020204" pitchFamily="34" charset="0"/>
              <a:cs typeface="Arial" panose="020B0604020202020204" pitchFamily="34" charset="0"/>
            </a:endParaRPr>
          </a:p>
          <a:p>
            <a:pPr algn="ctr" eaLnBrk="0" fontAlgn="base" hangingPunct="0">
              <a:lnSpc>
                <a:spcPct val="100000"/>
              </a:lnSpc>
              <a:spcBef>
                <a:spcPct val="0"/>
              </a:spcBef>
              <a:spcAft>
                <a:spcPct val="0"/>
              </a:spcAft>
              <a:buFontTx/>
              <a:buNone/>
            </a:pPr>
            <a:endParaRPr lang="en-GB" altLang="en-US" sz="1800" b="1">
              <a:solidFill>
                <a:prstClr val="black"/>
              </a:solidFill>
              <a:latin typeface="Arial" panose="020B0604020202020204" pitchFamily="34" charset="0"/>
              <a:cs typeface="Arial" panose="020B0604020202020204" pitchFamily="34" charset="0"/>
            </a:endParaRPr>
          </a:p>
          <a:p>
            <a:pPr algn="ctr" eaLnBrk="0" fontAlgn="base" hangingPunct="0">
              <a:lnSpc>
                <a:spcPct val="100000"/>
              </a:lnSpc>
              <a:spcBef>
                <a:spcPct val="0"/>
              </a:spcBef>
              <a:spcAft>
                <a:spcPct val="0"/>
              </a:spcAft>
              <a:buFontTx/>
              <a:buNone/>
            </a:pPr>
            <a:endParaRPr lang="en-GB" altLang="en-US" sz="1800" b="1">
              <a:solidFill>
                <a:prstClr val="black"/>
              </a:solidFill>
              <a:latin typeface="Arial" panose="020B0604020202020204" pitchFamily="34" charset="0"/>
              <a:cs typeface="Arial" panose="020B0604020202020204" pitchFamily="34" charset="0"/>
            </a:endParaRPr>
          </a:p>
          <a:p>
            <a:pPr algn="ctr" eaLnBrk="0" fontAlgn="base" hangingPunct="0">
              <a:lnSpc>
                <a:spcPct val="100000"/>
              </a:lnSpc>
              <a:spcBef>
                <a:spcPct val="0"/>
              </a:spcBef>
              <a:spcAft>
                <a:spcPct val="0"/>
              </a:spcAft>
              <a:buFontTx/>
              <a:buNone/>
            </a:pPr>
            <a:endParaRPr lang="en-GB" altLang="en-US" sz="1800" b="1">
              <a:solidFill>
                <a:prstClr val="black"/>
              </a:solidFill>
              <a:latin typeface="Arial" panose="020B0604020202020204" pitchFamily="34" charset="0"/>
              <a:cs typeface="Arial" panose="020B0604020202020204" pitchFamily="34" charset="0"/>
            </a:endParaRPr>
          </a:p>
          <a:p>
            <a:pPr algn="ctr" eaLnBrk="0" fontAlgn="base" hangingPunct="0">
              <a:lnSpc>
                <a:spcPct val="100000"/>
              </a:lnSpc>
              <a:spcBef>
                <a:spcPct val="0"/>
              </a:spcBef>
              <a:spcAft>
                <a:spcPct val="0"/>
              </a:spcAft>
              <a:buFontTx/>
              <a:buNone/>
            </a:pPr>
            <a:endParaRPr lang="en-GB" altLang="en-US" sz="1800">
              <a:solidFill>
                <a:prstClr val="black"/>
              </a:solidFill>
            </a:endParaRP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20725" y="2923564"/>
            <a:ext cx="10058400" cy="1467203"/>
          </a:xfrm>
          <a:ln>
            <a:solidFill>
              <a:schemeClr val="bg1"/>
            </a:solidFill>
          </a:ln>
        </p:spPr>
        <p:txBody>
          <a:bodyPr>
            <a:noAutofit/>
          </a:bodyPr>
          <a:lstStyle/>
          <a:p>
            <a:pPr algn="ctr"/>
            <a:br>
              <a:rPr lang="en-GB" sz="6000" i="1" dirty="0">
                <a:latin typeface="Calibri" panose="020F0502020204030204" pitchFamily="34" charset="0"/>
              </a:rPr>
            </a:br>
            <a:r>
              <a:rPr lang="en-GB" sz="7200" b="1" i="1" dirty="0">
                <a:latin typeface="Calibri" panose="020F0502020204030204" pitchFamily="34" charset="0"/>
              </a:rPr>
              <a:t>West Midlands Violence Reduction Unit – video </a:t>
            </a:r>
            <a:br>
              <a:rPr lang="en-GB" sz="6000" b="1" i="1" dirty="0">
                <a:latin typeface="Calibri" panose="020F0502020204030204" pitchFamily="34" charset="0"/>
              </a:rPr>
            </a:br>
            <a:endParaRPr lang="en-GB" sz="6000" b="1" i="1" dirty="0">
              <a:solidFill>
                <a:srgbClr val="FF0000"/>
              </a:solidFill>
              <a:latin typeface="Calibri" panose="020F0502020204030204"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89731" y="4820003"/>
            <a:ext cx="3223640" cy="1042737"/>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49925" y="4390767"/>
            <a:ext cx="3785423" cy="1892712"/>
          </a:xfrm>
          <a:prstGeom prst="rect">
            <a:avLst/>
          </a:prstGeom>
        </p:spPr>
      </p:pic>
    </p:spTree>
    <p:extLst>
      <p:ext uri="{BB962C8B-B14F-4D97-AF65-F5344CB8AC3E}">
        <p14:creationId xmlns:p14="http://schemas.microsoft.com/office/powerpoint/2010/main" val="392935008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50704" y="244532"/>
            <a:ext cx="11598441" cy="1467203"/>
          </a:xfrm>
          <a:ln>
            <a:solidFill>
              <a:schemeClr val="bg1"/>
            </a:solidFill>
          </a:ln>
        </p:spPr>
        <p:txBody>
          <a:bodyPr>
            <a:noAutofit/>
          </a:bodyPr>
          <a:lstStyle/>
          <a:p>
            <a:pPr algn="ctr"/>
            <a:r>
              <a:rPr lang="en-GB" sz="5000" b="1" i="1" dirty="0">
                <a:latin typeface="Calibri" panose="020F0502020204030204" pitchFamily="34" charset="0"/>
              </a:rPr>
              <a:t>Violence Reduction Unit Overview:</a:t>
            </a:r>
            <a:br>
              <a:rPr lang="en-GB" sz="5000" b="1" i="1" dirty="0">
                <a:latin typeface="Calibri" panose="020F0502020204030204" pitchFamily="34" charset="0"/>
              </a:rPr>
            </a:br>
            <a:r>
              <a:rPr lang="en-GB" sz="5000" b="1" i="1" dirty="0">
                <a:latin typeface="Calibri" panose="020F0502020204030204" pitchFamily="34" charset="0"/>
              </a:rPr>
              <a:t>Intervention and Diversion</a:t>
            </a:r>
            <a:endParaRPr lang="en-GB" sz="5000" b="1" i="1" dirty="0">
              <a:solidFill>
                <a:schemeClr val="tx1"/>
              </a:solidFill>
              <a:latin typeface="Calibri" panose="020F0502020204030204"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89731" y="4820003"/>
            <a:ext cx="3223640" cy="1042737"/>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49925" y="4390767"/>
            <a:ext cx="3785423" cy="1892712"/>
          </a:xfrm>
          <a:prstGeom prst="rect">
            <a:avLst/>
          </a:prstGeom>
        </p:spPr>
      </p:pic>
      <p:sp>
        <p:nvSpPr>
          <p:cNvPr id="5" name="TextBox 4"/>
          <p:cNvSpPr txBox="1"/>
          <p:nvPr/>
        </p:nvSpPr>
        <p:spPr>
          <a:xfrm>
            <a:off x="1233875" y="1943255"/>
            <a:ext cx="4916049" cy="2123658"/>
          </a:xfrm>
          <a:prstGeom prst="rect">
            <a:avLst/>
          </a:prstGeom>
          <a:noFill/>
        </p:spPr>
        <p:txBody>
          <a:bodyPr wrap="square" rtlCol="0">
            <a:spAutoFit/>
          </a:bodyPr>
          <a:lstStyle/>
          <a:p>
            <a:pPr algn="ctr"/>
            <a:r>
              <a:rPr lang="en-GB" sz="4400" b="1" i="1" dirty="0">
                <a:latin typeface="Calibri" panose="020F0502020204030204" pitchFamily="34" charset="0"/>
              </a:rPr>
              <a:t>Claire Dhami; Head of Implementation, West Midlands VRU</a:t>
            </a:r>
            <a:endParaRPr lang="en-GB" sz="4400" dirty="0"/>
          </a:p>
        </p:txBody>
      </p:sp>
      <p:sp>
        <p:nvSpPr>
          <p:cNvPr id="6" name="TextBox 5"/>
          <p:cNvSpPr txBox="1"/>
          <p:nvPr/>
        </p:nvSpPr>
        <p:spPr>
          <a:xfrm>
            <a:off x="6149924" y="1919431"/>
            <a:ext cx="4628148" cy="2123658"/>
          </a:xfrm>
          <a:prstGeom prst="rect">
            <a:avLst/>
          </a:prstGeom>
          <a:noFill/>
        </p:spPr>
        <p:txBody>
          <a:bodyPr wrap="square" rtlCol="0">
            <a:spAutoFit/>
          </a:bodyPr>
          <a:lstStyle/>
          <a:p>
            <a:pPr algn="ctr"/>
            <a:r>
              <a:rPr lang="en-GB" sz="4400" b="1" i="1" dirty="0">
                <a:latin typeface="Calibri" panose="020F0502020204030204" pitchFamily="34" charset="0"/>
              </a:rPr>
              <a:t>Grace Strong; Strategic Director, Leicestershire VRN</a:t>
            </a:r>
            <a:endParaRPr lang="en-GB" sz="4400" dirty="0"/>
          </a:p>
        </p:txBody>
      </p:sp>
    </p:spTree>
    <p:extLst>
      <p:ext uri="{BB962C8B-B14F-4D97-AF65-F5344CB8AC3E}">
        <p14:creationId xmlns:p14="http://schemas.microsoft.com/office/powerpoint/2010/main" val="325160823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795669" y="1414131"/>
            <a:ext cx="10515600" cy="1244009"/>
          </a:xfrm>
        </p:spPr>
        <p:txBody>
          <a:bodyPr>
            <a:normAutofit/>
          </a:bodyPr>
          <a:lstStyle/>
          <a:p>
            <a:pPr algn="ctr"/>
            <a:r>
              <a:rPr lang="en-GB" sz="5400" b="1" dirty="0">
                <a:solidFill>
                  <a:schemeClr val="tx1"/>
                </a:solidFill>
                <a:latin typeface="Arial" panose="020B0604020202020204" pitchFamily="34" charset="0"/>
                <a:cs typeface="Arial" panose="020B0604020202020204" pitchFamily="34" charset="0"/>
              </a:rPr>
              <a:t>Violence Reduction Units</a:t>
            </a:r>
            <a:endParaRPr lang="en-GB" sz="2800" dirty="0">
              <a:solidFill>
                <a:schemeClr val="tx1"/>
              </a:solidFill>
              <a:latin typeface="Arial" panose="020B0604020202020204" pitchFamily="34" charset="0"/>
              <a:cs typeface="Arial" panose="020B0604020202020204" pitchFamily="34" charset="0"/>
            </a:endParaRPr>
          </a:p>
        </p:txBody>
      </p:sp>
      <p:sp>
        <p:nvSpPr>
          <p:cNvPr id="2" name="TextBox 1"/>
          <p:cNvSpPr txBox="1"/>
          <p:nvPr/>
        </p:nvSpPr>
        <p:spPr>
          <a:xfrm>
            <a:off x="6357384" y="3330496"/>
            <a:ext cx="4253023" cy="1323439"/>
          </a:xfrm>
          <a:prstGeom prst="rect">
            <a:avLst/>
          </a:prstGeom>
          <a:noFill/>
        </p:spPr>
        <p:txBody>
          <a:bodyPr wrap="square" rtlCol="0">
            <a:spAutoFit/>
          </a:bodyPr>
          <a:lstStyle/>
          <a:p>
            <a:r>
              <a:rPr lang="en-GB" sz="3200" b="1" dirty="0">
                <a:solidFill>
                  <a:srgbClr val="395DA9"/>
                </a:solidFill>
                <a:latin typeface="Arial" panose="020B0604020202020204" pitchFamily="34" charset="0"/>
                <a:cs typeface="Arial" panose="020B0604020202020204" pitchFamily="34" charset="0"/>
              </a:rPr>
              <a:t>Claire Dhami</a:t>
            </a:r>
            <a:br>
              <a:rPr lang="en-GB" sz="3200" dirty="0">
                <a:solidFill>
                  <a:srgbClr val="7030A0"/>
                </a:solidFill>
                <a:latin typeface="Arial" panose="020B0604020202020204" pitchFamily="34" charset="0"/>
                <a:cs typeface="Arial" panose="020B0604020202020204" pitchFamily="34" charset="0"/>
              </a:rPr>
            </a:br>
            <a:r>
              <a:rPr lang="en-GB" sz="2400" dirty="0">
                <a:solidFill>
                  <a:prstClr val="black"/>
                </a:solidFill>
                <a:latin typeface="Arial" panose="020B0604020202020204" pitchFamily="34" charset="0"/>
                <a:cs typeface="Arial" panose="020B0604020202020204" pitchFamily="34" charset="0"/>
              </a:rPr>
              <a:t>Director of the West Midlands Violence Reduction Unit</a:t>
            </a:r>
            <a:endParaRPr lang="en-GB" sz="2400" dirty="0">
              <a:solidFill>
                <a:prstClr val="black"/>
              </a:solidFill>
            </a:endParaRPr>
          </a:p>
        </p:txBody>
      </p:sp>
      <p:sp>
        <p:nvSpPr>
          <p:cNvPr id="3" name="TextBox 2"/>
          <p:cNvSpPr txBox="1"/>
          <p:nvPr/>
        </p:nvSpPr>
        <p:spPr>
          <a:xfrm>
            <a:off x="1414131" y="3330496"/>
            <a:ext cx="4199860" cy="1692771"/>
          </a:xfrm>
          <a:prstGeom prst="rect">
            <a:avLst/>
          </a:prstGeom>
          <a:noFill/>
        </p:spPr>
        <p:txBody>
          <a:bodyPr wrap="square" rtlCol="0">
            <a:spAutoFit/>
          </a:bodyPr>
          <a:lstStyle/>
          <a:p>
            <a:pPr algn="r"/>
            <a:r>
              <a:rPr lang="en-GB" sz="3200" b="1" dirty="0">
                <a:solidFill>
                  <a:srgbClr val="8C43A0"/>
                </a:solidFill>
                <a:latin typeface="Arial" panose="020B0604020202020204" pitchFamily="34" charset="0"/>
                <a:cs typeface="Arial" panose="020B0604020202020204" pitchFamily="34" charset="0"/>
              </a:rPr>
              <a:t>Grace Strong </a:t>
            </a:r>
            <a:br>
              <a:rPr lang="en-GB" sz="3200" dirty="0">
                <a:solidFill>
                  <a:srgbClr val="7030A0"/>
                </a:solidFill>
                <a:latin typeface="Arial" panose="020B0604020202020204" pitchFamily="34" charset="0"/>
                <a:cs typeface="Arial" panose="020B0604020202020204" pitchFamily="34" charset="0"/>
              </a:rPr>
            </a:br>
            <a:r>
              <a:rPr lang="en-GB" sz="2400" dirty="0">
                <a:solidFill>
                  <a:prstClr val="black"/>
                </a:solidFill>
                <a:latin typeface="Arial" panose="020B0604020202020204" pitchFamily="34" charset="0"/>
                <a:cs typeface="Arial" panose="020B0604020202020204" pitchFamily="34" charset="0"/>
              </a:rPr>
              <a:t>Director of the Leicester, Leicestershire and Rutland </a:t>
            </a:r>
            <a:br>
              <a:rPr lang="en-GB" sz="2400" dirty="0">
                <a:solidFill>
                  <a:prstClr val="black"/>
                </a:solidFill>
                <a:latin typeface="Arial" panose="020B0604020202020204" pitchFamily="34" charset="0"/>
                <a:cs typeface="Arial" panose="020B0604020202020204" pitchFamily="34" charset="0"/>
              </a:rPr>
            </a:br>
            <a:r>
              <a:rPr lang="en-GB" sz="2400" dirty="0">
                <a:solidFill>
                  <a:prstClr val="black"/>
                </a:solidFill>
                <a:latin typeface="Arial" panose="020B0604020202020204" pitchFamily="34" charset="0"/>
                <a:cs typeface="Arial" panose="020B0604020202020204" pitchFamily="34" charset="0"/>
              </a:rPr>
              <a:t>Violence Reduction Network </a:t>
            </a:r>
            <a:endParaRPr lang="en-GB" sz="2400" dirty="0">
              <a:solidFill>
                <a:prstClr val="black"/>
              </a:solidFill>
            </a:endParaRPr>
          </a:p>
        </p:txBody>
      </p:sp>
    </p:spTree>
    <p:extLst>
      <p:ext uri="{BB962C8B-B14F-4D97-AF65-F5344CB8AC3E}">
        <p14:creationId xmlns:p14="http://schemas.microsoft.com/office/powerpoint/2010/main" val="427781526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Background</a:t>
            </a:r>
          </a:p>
        </p:txBody>
      </p:sp>
      <p:sp>
        <p:nvSpPr>
          <p:cNvPr id="3" name="Content Placeholder 2"/>
          <p:cNvSpPr>
            <a:spLocks noGrp="1"/>
          </p:cNvSpPr>
          <p:nvPr>
            <p:ph idx="1"/>
          </p:nvPr>
        </p:nvSpPr>
        <p:spPr>
          <a:xfrm>
            <a:off x="838200" y="1219234"/>
            <a:ext cx="10515600" cy="4851400"/>
          </a:xfrm>
        </p:spPr>
        <p:txBody>
          <a:bodyPr>
            <a:normAutofit/>
          </a:bodyPr>
          <a:lstStyle/>
          <a:p>
            <a:pPr>
              <a:lnSpc>
                <a:spcPct val="100000"/>
              </a:lnSpc>
            </a:pPr>
            <a:r>
              <a:rPr lang="en-GB" sz="2400" b="1" dirty="0"/>
              <a:t>April 2018</a:t>
            </a:r>
            <a:r>
              <a:rPr lang="en-GB" sz="2400" dirty="0"/>
              <a:t>: The government published the Serious Violence Strategy focusing on the root causes of violence and with an emphasis on early intervention and prevention</a:t>
            </a:r>
          </a:p>
          <a:p>
            <a:pPr>
              <a:lnSpc>
                <a:spcPct val="100000"/>
              </a:lnSpc>
            </a:pPr>
            <a:r>
              <a:rPr lang="en-GB" sz="2400" b="1" dirty="0"/>
              <a:t>April–May 2019</a:t>
            </a:r>
            <a:r>
              <a:rPr lang="en-GB" sz="2400" dirty="0"/>
              <a:t>: Force areas allocated Home Office surge funding to strengthen their responses to serious violence</a:t>
            </a:r>
          </a:p>
          <a:p>
            <a:pPr>
              <a:lnSpc>
                <a:spcPct val="100000"/>
              </a:lnSpc>
            </a:pPr>
            <a:r>
              <a:rPr lang="en-GB" sz="2400" b="1" dirty="0"/>
              <a:t>June–July 2019</a:t>
            </a:r>
            <a:r>
              <a:rPr lang="en-GB" sz="2400" dirty="0"/>
              <a:t>: The Home Office identified 18 areas across E&amp;W with the highest levels of hospital admissions for knife-related injuries and invited applications for funding to establish local Violence Reduction Units (VRU)</a:t>
            </a:r>
          </a:p>
          <a:p>
            <a:pPr marL="0" indent="0">
              <a:lnSpc>
                <a:spcPct val="100000"/>
              </a:lnSpc>
              <a:buNone/>
            </a:pPr>
            <a:r>
              <a:rPr lang="en-GB" sz="2400" dirty="0"/>
              <a:t>Both areas successfully applied for grants (West </a:t>
            </a:r>
            <a:r>
              <a:rPr lang="en-GB" sz="2400" dirty="0" err="1"/>
              <a:t>Mids</a:t>
            </a:r>
            <a:r>
              <a:rPr lang="en-GB" sz="2400" dirty="0"/>
              <a:t> = £3,370,000;</a:t>
            </a:r>
            <a:br>
              <a:rPr lang="en-GB" sz="2400" dirty="0"/>
            </a:br>
            <a:r>
              <a:rPr lang="en-GB" sz="2400" dirty="0"/>
              <a:t>LLR = £880,000) to be spent by 31 March 2020</a:t>
            </a:r>
          </a:p>
        </p:txBody>
      </p:sp>
    </p:spTree>
    <p:extLst>
      <p:ext uri="{BB962C8B-B14F-4D97-AF65-F5344CB8AC3E}">
        <p14:creationId xmlns:p14="http://schemas.microsoft.com/office/powerpoint/2010/main" val="1106832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Home Office Expectations </a:t>
            </a:r>
          </a:p>
        </p:txBody>
      </p:sp>
      <p:sp>
        <p:nvSpPr>
          <p:cNvPr id="3" name="Content Placeholder 2"/>
          <p:cNvSpPr>
            <a:spLocks noGrp="1"/>
          </p:cNvSpPr>
          <p:nvPr>
            <p:ph idx="1"/>
          </p:nvPr>
        </p:nvSpPr>
        <p:spPr>
          <a:xfrm>
            <a:off x="838200" y="4635795"/>
            <a:ext cx="10515600" cy="1541167"/>
          </a:xfrm>
        </p:spPr>
        <p:txBody>
          <a:bodyPr>
            <a:normAutofit/>
          </a:bodyPr>
          <a:lstStyle/>
          <a:p>
            <a:pPr marL="0" indent="0" algn="ctr">
              <a:buNone/>
            </a:pPr>
            <a:r>
              <a:rPr lang="en-GB" sz="2400" dirty="0"/>
              <a:t>Core Function: To offer leadership, establish a core membership and, working with all relevant agencies operating locally, provide strategic coordination of the local response to serious violence. </a:t>
            </a:r>
          </a:p>
        </p:txBody>
      </p:sp>
      <p:graphicFrame>
        <p:nvGraphicFramePr>
          <p:cNvPr id="4" name="Content Placeholder 2"/>
          <p:cNvGraphicFramePr>
            <a:graphicFrameLocks/>
          </p:cNvGraphicFramePr>
          <p:nvPr>
            <p:extLst>
              <p:ext uri="{D42A27DB-BD31-4B8C-83A1-F6EECF244321}">
                <p14:modId xmlns:p14="http://schemas.microsoft.com/office/powerpoint/2010/main" val="3335869369"/>
              </p:ext>
            </p:extLst>
          </p:nvPr>
        </p:nvGraphicFramePr>
        <p:xfrm>
          <a:off x="1594896" y="1435395"/>
          <a:ext cx="9002208" cy="31146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89368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Graphic spid="4" grpId="0">
        <p:bldAsOne/>
      </p:bldGraphic>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Definition of violence</a:t>
            </a:r>
          </a:p>
        </p:txBody>
      </p:sp>
      <p:sp>
        <p:nvSpPr>
          <p:cNvPr id="3" name="Content Placeholder 2"/>
          <p:cNvSpPr>
            <a:spLocks noGrp="1"/>
          </p:cNvSpPr>
          <p:nvPr>
            <p:ph idx="1"/>
          </p:nvPr>
        </p:nvSpPr>
        <p:spPr/>
        <p:txBody>
          <a:bodyPr/>
          <a:lstStyle/>
          <a:p>
            <a:pPr marL="0" indent="0" algn="ctr">
              <a:buNone/>
            </a:pPr>
            <a:r>
              <a:rPr lang="en-GB" sz="2400" i="1" dirty="0">
                <a:solidFill>
                  <a:schemeClr val="accent5">
                    <a:lumMod val="75000"/>
                  </a:schemeClr>
                </a:solidFill>
              </a:rPr>
              <a:t>“</a:t>
            </a:r>
            <a:r>
              <a:rPr lang="en-GB" i="1" dirty="0">
                <a:solidFill>
                  <a:schemeClr val="accent5">
                    <a:lumMod val="75000"/>
                  </a:schemeClr>
                </a:solidFill>
              </a:rPr>
              <a:t>The intentional use of physical force or power, threatened or actual, against oneself, another person, or against a group or community, that either results in or has a high likelihood of resulting in injury, death, psychological harm, </a:t>
            </a:r>
            <a:r>
              <a:rPr lang="en-GB" i="1" dirty="0" err="1">
                <a:solidFill>
                  <a:schemeClr val="accent5">
                    <a:lumMod val="75000"/>
                  </a:schemeClr>
                </a:solidFill>
              </a:rPr>
              <a:t>maldevelopment</a:t>
            </a:r>
            <a:br>
              <a:rPr lang="en-GB" i="1" dirty="0">
                <a:solidFill>
                  <a:schemeClr val="accent5">
                    <a:lumMod val="75000"/>
                  </a:schemeClr>
                </a:solidFill>
              </a:rPr>
            </a:br>
            <a:r>
              <a:rPr lang="en-GB" i="1" dirty="0">
                <a:solidFill>
                  <a:schemeClr val="accent5">
                    <a:lumMod val="75000"/>
                  </a:schemeClr>
                </a:solidFill>
              </a:rPr>
              <a:t>or deprivation” </a:t>
            </a:r>
          </a:p>
          <a:p>
            <a:pPr marL="0" indent="0" algn="ctr">
              <a:buNone/>
            </a:pPr>
            <a:r>
              <a:rPr lang="en-GB" i="1" dirty="0">
                <a:solidFill>
                  <a:schemeClr val="accent5">
                    <a:lumMod val="75000"/>
                  </a:schemeClr>
                </a:solidFill>
              </a:rPr>
              <a:t>(WHO, 2002)</a:t>
            </a:r>
          </a:p>
          <a:p>
            <a:pPr marL="0" indent="0" algn="ctr">
              <a:lnSpc>
                <a:spcPct val="100000"/>
              </a:lnSpc>
              <a:spcBef>
                <a:spcPts val="0"/>
              </a:spcBef>
              <a:buNone/>
            </a:pPr>
            <a:endParaRPr lang="en-GB" sz="2000" dirty="0">
              <a:solidFill>
                <a:srgbClr val="7030A0"/>
              </a:solidFill>
            </a:endParaRPr>
          </a:p>
          <a:p>
            <a:pPr marL="0" indent="0" algn="ctr">
              <a:lnSpc>
                <a:spcPct val="100000"/>
              </a:lnSpc>
              <a:spcBef>
                <a:spcPts val="0"/>
              </a:spcBef>
              <a:buNone/>
            </a:pPr>
            <a:r>
              <a:rPr lang="en-GB" sz="2400" dirty="0"/>
              <a:t>... encompasses all forms of violence and exploitation</a:t>
            </a:r>
          </a:p>
          <a:p>
            <a:pPr marL="0" indent="0" algn="ctr">
              <a:lnSpc>
                <a:spcPct val="100000"/>
              </a:lnSpc>
              <a:spcBef>
                <a:spcPts val="0"/>
              </a:spcBef>
              <a:buNone/>
            </a:pPr>
            <a:r>
              <a:rPr lang="en-GB" sz="2400" dirty="0"/>
              <a:t>… concerns itself with groups vulnerable to violence, that is, </a:t>
            </a:r>
          </a:p>
          <a:p>
            <a:pPr marL="0" indent="0" algn="ctr">
              <a:lnSpc>
                <a:spcPct val="100000"/>
              </a:lnSpc>
              <a:spcBef>
                <a:spcPts val="0"/>
              </a:spcBef>
              <a:buNone/>
            </a:pPr>
            <a:r>
              <a:rPr lang="en-GB" sz="2400" dirty="0"/>
              <a:t>children and young people, and vulnerable adults. </a:t>
            </a:r>
          </a:p>
          <a:p>
            <a:pPr marL="0" indent="0" algn="ctr">
              <a:buNone/>
            </a:pPr>
            <a:endParaRPr lang="en-GB" i="1" dirty="0">
              <a:solidFill>
                <a:schemeClr val="accent5">
                  <a:lumMod val="75000"/>
                </a:schemeClr>
              </a:solidFill>
            </a:endParaRPr>
          </a:p>
          <a:p>
            <a:pPr marL="0" indent="0">
              <a:buNone/>
            </a:pPr>
            <a:endParaRPr lang="en-GB" dirty="0"/>
          </a:p>
        </p:txBody>
      </p:sp>
    </p:spTree>
    <p:extLst>
      <p:ext uri="{BB962C8B-B14F-4D97-AF65-F5344CB8AC3E}">
        <p14:creationId xmlns:p14="http://schemas.microsoft.com/office/powerpoint/2010/main" val="20457852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1577498" y="980728"/>
            <a:ext cx="8568952" cy="5292190"/>
          </a:xfrm>
        </p:spPr>
        <p:txBody>
          <a:bodyPr/>
          <a:lstStyle/>
          <a:p>
            <a:pPr marL="0" indent="0">
              <a:buNone/>
            </a:pPr>
            <a:r>
              <a:rPr lang="en-GB" sz="2400" dirty="0">
                <a:solidFill>
                  <a:schemeClr val="tx1"/>
                </a:solidFill>
                <a:latin typeface="+mn-lt"/>
              </a:rPr>
              <a:t>The City of Leicester was ranked above the national average for England  in the following areas;</a:t>
            </a:r>
          </a:p>
          <a:p>
            <a:pPr marL="0" indent="0">
              <a:buNone/>
            </a:pPr>
            <a:endParaRPr lang="en-GB" sz="2400" dirty="0">
              <a:solidFill>
                <a:schemeClr val="tx1"/>
              </a:solidFill>
              <a:latin typeface="+mn-lt"/>
            </a:endParaRPr>
          </a:p>
          <a:p>
            <a:pPr lvl="2"/>
            <a:r>
              <a:rPr lang="en-GB" sz="2400" dirty="0">
                <a:solidFill>
                  <a:schemeClr val="tx1"/>
                </a:solidFill>
                <a:latin typeface="+mn-lt"/>
              </a:rPr>
              <a:t>Children in care </a:t>
            </a:r>
          </a:p>
          <a:p>
            <a:pPr lvl="2"/>
            <a:r>
              <a:rPr lang="en-GB" sz="2400" dirty="0">
                <a:solidFill>
                  <a:schemeClr val="tx1"/>
                </a:solidFill>
                <a:latin typeface="+mn-lt"/>
              </a:rPr>
              <a:t>Children in the youth justice system</a:t>
            </a:r>
          </a:p>
          <a:p>
            <a:pPr lvl="2"/>
            <a:r>
              <a:rPr lang="en-GB" sz="2400" dirty="0">
                <a:solidFill>
                  <a:schemeClr val="tx1"/>
                </a:solidFill>
                <a:latin typeface="+mn-lt"/>
              </a:rPr>
              <a:t>Child poverty</a:t>
            </a:r>
          </a:p>
          <a:p>
            <a:pPr lvl="2"/>
            <a:r>
              <a:rPr lang="en-GB" sz="2400" dirty="0">
                <a:solidFill>
                  <a:schemeClr val="tx1"/>
                </a:solidFill>
                <a:latin typeface="+mn-lt"/>
              </a:rPr>
              <a:t>Violent crime hospital admissions </a:t>
            </a:r>
          </a:p>
          <a:p>
            <a:pPr lvl="2"/>
            <a:r>
              <a:rPr lang="en-GB" sz="2400" dirty="0">
                <a:solidFill>
                  <a:schemeClr val="tx1"/>
                </a:solidFill>
                <a:latin typeface="+mn-lt"/>
              </a:rPr>
              <a:t>The index of Multiple deprivation </a:t>
            </a:r>
          </a:p>
          <a:p>
            <a:pPr marL="1435100" lvl="2" indent="0">
              <a:buNone/>
            </a:pPr>
            <a:r>
              <a:rPr lang="en-GB" sz="2400" dirty="0">
                <a:solidFill>
                  <a:schemeClr val="tx1"/>
                </a:solidFill>
                <a:latin typeface="+mn-lt"/>
              </a:rPr>
              <a:t>35% of people are living in 20% of the most deprived areas in England</a:t>
            </a:r>
          </a:p>
          <a:p>
            <a:pPr marL="1435100" lvl="2" indent="0">
              <a:buNone/>
            </a:pPr>
            <a:r>
              <a:rPr lang="en-GB" sz="2400" dirty="0">
                <a:solidFill>
                  <a:schemeClr val="tx1"/>
                </a:solidFill>
                <a:latin typeface="+mn-lt"/>
              </a:rPr>
              <a:t>Leicester is one of the top 10 cities with  the lowest weekly workplace earnings</a:t>
            </a:r>
          </a:p>
        </p:txBody>
      </p:sp>
      <p:sp>
        <p:nvSpPr>
          <p:cNvPr id="3" name="Slide Number Placeholder 2"/>
          <p:cNvSpPr>
            <a:spLocks noGrp="1"/>
          </p:cNvSpPr>
          <p:nvPr>
            <p:ph type="sldNum" sz="quarter" idx="4"/>
          </p:nvPr>
        </p:nvSpPr>
        <p:spPr/>
        <p:txBody>
          <a:bodyPr/>
          <a:lstStyle/>
          <a:p>
            <a:fld id="{4EF85126-1923-4BB8-BB39-FD23E54F5C48}" type="slidenum">
              <a:rPr lang="en-GB" smtClean="0"/>
              <a:pPr/>
              <a:t>11</a:t>
            </a:fld>
            <a:endParaRPr lang="en-GB" dirty="0"/>
          </a:p>
        </p:txBody>
      </p:sp>
      <p:sp>
        <p:nvSpPr>
          <p:cNvPr id="4" name="Text Placeholder 3"/>
          <p:cNvSpPr>
            <a:spLocks noGrp="1"/>
          </p:cNvSpPr>
          <p:nvPr>
            <p:ph type="body" sz="quarter" idx="10"/>
          </p:nvPr>
        </p:nvSpPr>
        <p:spPr/>
        <p:txBody>
          <a:bodyPr/>
          <a:lstStyle/>
          <a:p>
            <a:pPr algn="ctr"/>
            <a:r>
              <a:rPr lang="en-GB" sz="4000" b="0" dirty="0">
                <a:solidFill>
                  <a:schemeClr val="tx1"/>
                </a:solidFill>
                <a:latin typeface="+mn-lt"/>
              </a:rPr>
              <a:t>Leicester City – The Policing Challenges</a:t>
            </a:r>
          </a:p>
        </p:txBody>
      </p:sp>
      <p:pic>
        <p:nvPicPr>
          <p:cNvPr id="5" name="Picture 4"/>
          <p:cNvPicPr>
            <a:picLocks noChangeAspect="1"/>
          </p:cNvPicPr>
          <p:nvPr/>
        </p:nvPicPr>
        <p:blipFill rotWithShape="1">
          <a:blip r:embed="rId3"/>
          <a:srcRect l="10520" t="17450" r="20601" b="39500"/>
          <a:stretch/>
        </p:blipFill>
        <p:spPr>
          <a:xfrm>
            <a:off x="5861974" y="1484784"/>
            <a:ext cx="2160240" cy="1080120"/>
          </a:xfrm>
          <a:prstGeom prst="rect">
            <a:avLst/>
          </a:prstGeom>
        </p:spPr>
      </p:pic>
      <p:pic>
        <p:nvPicPr>
          <p:cNvPr id="7" name="Picture 6"/>
          <p:cNvPicPr>
            <a:picLocks noChangeAspect="1"/>
          </p:cNvPicPr>
          <p:nvPr/>
        </p:nvPicPr>
        <p:blipFill>
          <a:blip r:embed="rId4"/>
          <a:stretch>
            <a:fillRect/>
          </a:stretch>
        </p:blipFill>
        <p:spPr>
          <a:xfrm>
            <a:off x="8256241" y="3563143"/>
            <a:ext cx="1712047" cy="792088"/>
          </a:xfrm>
          <a:prstGeom prst="rect">
            <a:avLst/>
          </a:prstGeom>
        </p:spPr>
      </p:pic>
      <p:pic>
        <p:nvPicPr>
          <p:cNvPr id="9" name="Picture 8"/>
          <p:cNvPicPr>
            <a:picLocks noChangeAspect="1"/>
          </p:cNvPicPr>
          <p:nvPr/>
        </p:nvPicPr>
        <p:blipFill rotWithShape="1">
          <a:blip r:embed="rId5"/>
          <a:srcRect l="57139" t="41600" r="5901" b="29482"/>
          <a:stretch/>
        </p:blipFill>
        <p:spPr>
          <a:xfrm>
            <a:off x="8574495" y="1822562"/>
            <a:ext cx="2016224" cy="1262044"/>
          </a:xfrm>
          <a:prstGeom prst="rect">
            <a:avLst/>
          </a:prstGeom>
        </p:spPr>
      </p:pic>
    </p:spTree>
    <p:extLst>
      <p:ext uri="{BB962C8B-B14F-4D97-AF65-F5344CB8AC3E}">
        <p14:creationId xmlns:p14="http://schemas.microsoft.com/office/powerpoint/2010/main" val="169570566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1199814" y="745180"/>
            <a:ext cx="2820318" cy="4585871"/>
          </a:xfrm>
          <a:prstGeom prst="roundRect">
            <a:avLst/>
          </a:prstGeom>
          <a:solidFill>
            <a:srgbClr val="395D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778000">
              <a:lnSpc>
                <a:spcPct val="90000"/>
              </a:lnSpc>
              <a:spcBef>
                <a:spcPct val="0"/>
              </a:spcBef>
              <a:spcAft>
                <a:spcPct val="35000"/>
              </a:spcAft>
            </a:pPr>
            <a:r>
              <a:rPr lang="en-US" sz="3200" b="1" dirty="0">
                <a:solidFill>
                  <a:prstClr val="white"/>
                </a:solidFill>
              </a:rPr>
              <a:t>Why are we treating serious violence</a:t>
            </a:r>
            <a:br>
              <a:rPr lang="en-US" sz="3200" b="1" dirty="0">
                <a:solidFill>
                  <a:prstClr val="white"/>
                </a:solidFill>
              </a:rPr>
            </a:br>
            <a:r>
              <a:rPr lang="en-US" sz="3200" b="1" dirty="0">
                <a:solidFill>
                  <a:prstClr val="white"/>
                </a:solidFill>
              </a:rPr>
              <a:t>as a public health issue? </a:t>
            </a:r>
            <a:endParaRPr lang="en-GB" sz="3200" dirty="0">
              <a:solidFill>
                <a:prstClr val="white"/>
              </a:solidFill>
            </a:endParaRPr>
          </a:p>
        </p:txBody>
      </p:sp>
      <p:sp>
        <p:nvSpPr>
          <p:cNvPr id="8" name="Rectangle 7"/>
          <p:cNvSpPr/>
          <p:nvPr/>
        </p:nvSpPr>
        <p:spPr>
          <a:xfrm>
            <a:off x="4245257" y="868290"/>
            <a:ext cx="7237906" cy="4339650"/>
          </a:xfrm>
          <a:prstGeom prst="rect">
            <a:avLst/>
          </a:prstGeom>
        </p:spPr>
        <p:txBody>
          <a:bodyPr wrap="square">
            <a:spAutoFit/>
          </a:bodyPr>
          <a:lstStyle/>
          <a:p>
            <a:pPr marL="285750" indent="-285750">
              <a:lnSpc>
                <a:spcPct val="90000"/>
              </a:lnSpc>
              <a:spcAft>
                <a:spcPts val="1800"/>
              </a:spcAft>
              <a:buFont typeface="Wingdings" panose="05000000000000000000" pitchFamily="2" charset="2"/>
              <a:buChar char="ü"/>
            </a:pPr>
            <a:r>
              <a:rPr lang="en-US" sz="2400" dirty="0">
                <a:solidFill>
                  <a:prstClr val="black"/>
                </a:solidFill>
              </a:rPr>
              <a:t>An important cause of ill-health through fear, injury and loss affecting individuals and communities</a:t>
            </a:r>
          </a:p>
          <a:p>
            <a:pPr marL="285750" indent="-285750">
              <a:lnSpc>
                <a:spcPct val="90000"/>
              </a:lnSpc>
              <a:spcAft>
                <a:spcPts val="1800"/>
              </a:spcAft>
              <a:buFont typeface="Wingdings" panose="05000000000000000000" pitchFamily="2" charset="2"/>
              <a:buChar char="ü"/>
            </a:pPr>
            <a:r>
              <a:rPr lang="en-US" sz="2400" dirty="0">
                <a:solidFill>
                  <a:prstClr val="black"/>
                </a:solidFill>
              </a:rPr>
              <a:t>Communicability: clusters of incidents linked in time, by place or by the groups of people affected</a:t>
            </a:r>
          </a:p>
          <a:p>
            <a:pPr marL="285750" indent="-285750">
              <a:lnSpc>
                <a:spcPct val="90000"/>
              </a:lnSpc>
              <a:spcAft>
                <a:spcPts val="1800"/>
              </a:spcAft>
              <a:buFont typeface="Wingdings" panose="05000000000000000000" pitchFamily="2" charset="2"/>
              <a:buChar char="ü"/>
            </a:pPr>
            <a:r>
              <a:rPr lang="en-US" sz="2400" dirty="0">
                <a:solidFill>
                  <a:prstClr val="black"/>
                </a:solidFill>
              </a:rPr>
              <a:t>Distributed unequally across population groups and contributes to health inequalities</a:t>
            </a:r>
          </a:p>
          <a:p>
            <a:pPr marL="285750" indent="-285750">
              <a:lnSpc>
                <a:spcPct val="90000"/>
              </a:lnSpc>
              <a:spcAft>
                <a:spcPts val="1800"/>
              </a:spcAft>
              <a:buFont typeface="Wingdings" panose="05000000000000000000" pitchFamily="2" charset="2"/>
              <a:buChar char="ü"/>
            </a:pPr>
            <a:r>
              <a:rPr lang="en-US" sz="2400" dirty="0">
                <a:solidFill>
                  <a:prstClr val="black"/>
                </a:solidFill>
              </a:rPr>
              <a:t>Risk factors for violence overlap with risk factors for other adverse physical and mental health outcomes</a:t>
            </a:r>
          </a:p>
          <a:p>
            <a:pPr marL="285750" indent="-285750">
              <a:lnSpc>
                <a:spcPct val="90000"/>
              </a:lnSpc>
              <a:spcAft>
                <a:spcPts val="1800"/>
              </a:spcAft>
              <a:buFont typeface="Wingdings" panose="05000000000000000000" pitchFamily="2" charset="2"/>
              <a:buChar char="ü"/>
            </a:pPr>
            <a:r>
              <a:rPr lang="en-US" sz="2400" dirty="0">
                <a:solidFill>
                  <a:prstClr val="black"/>
                </a:solidFill>
              </a:rPr>
              <a:t>It has </a:t>
            </a:r>
            <a:r>
              <a:rPr lang="en-US" sz="2400" b="1" dirty="0">
                <a:solidFill>
                  <a:prstClr val="black"/>
                </a:solidFill>
              </a:rPr>
              <a:t>root causes</a:t>
            </a:r>
            <a:r>
              <a:rPr lang="en-US" sz="2400" dirty="0">
                <a:solidFill>
                  <a:prstClr val="black"/>
                </a:solidFill>
              </a:rPr>
              <a:t>, it can be</a:t>
            </a:r>
            <a:r>
              <a:rPr lang="en-US" sz="2400" b="1" dirty="0">
                <a:solidFill>
                  <a:prstClr val="black"/>
                </a:solidFill>
              </a:rPr>
              <a:t> treated</a:t>
            </a:r>
            <a:r>
              <a:rPr lang="en-US" sz="2400" dirty="0">
                <a:solidFill>
                  <a:prstClr val="black"/>
                </a:solidFill>
              </a:rPr>
              <a:t>,</a:t>
            </a:r>
            <a:br>
              <a:rPr lang="en-US" sz="2400" dirty="0">
                <a:solidFill>
                  <a:prstClr val="black"/>
                </a:solidFill>
              </a:rPr>
            </a:br>
            <a:r>
              <a:rPr lang="en-US" sz="2400" dirty="0">
                <a:solidFill>
                  <a:prstClr val="black"/>
                </a:solidFill>
              </a:rPr>
              <a:t>it can be</a:t>
            </a:r>
            <a:r>
              <a:rPr lang="en-US" sz="2400" b="1" dirty="0">
                <a:solidFill>
                  <a:prstClr val="black"/>
                </a:solidFill>
              </a:rPr>
              <a:t> prevented</a:t>
            </a:r>
          </a:p>
        </p:txBody>
      </p:sp>
    </p:spTree>
    <p:extLst>
      <p:ext uri="{BB962C8B-B14F-4D97-AF65-F5344CB8AC3E}">
        <p14:creationId xmlns:p14="http://schemas.microsoft.com/office/powerpoint/2010/main" val="4266812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xEl>
                                              <p:pRg st="0" end="0"/>
                                            </p:txEl>
                                          </p:spTgt>
                                        </p:tgtEl>
                                        <p:attrNameLst>
                                          <p:attrName>style.visibility</p:attrName>
                                        </p:attrNameLst>
                                      </p:cBhvr>
                                      <p:to>
                                        <p:strVal val="visible"/>
                                      </p:to>
                                    </p:set>
                                    <p:animEffect transition="in" filter="fade">
                                      <p:cBhvr>
                                        <p:cTn id="14" dur="1000"/>
                                        <p:tgtEl>
                                          <p:spTgt spid="8">
                                            <p:txEl>
                                              <p:pRg st="0" end="0"/>
                                            </p:txEl>
                                          </p:spTgt>
                                        </p:tgtEl>
                                      </p:cBhvr>
                                    </p:animEffect>
                                    <p:anim calcmode="lin" valueType="num">
                                      <p:cBhvr>
                                        <p:cTn id="15"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8">
                                            <p:txEl>
                                              <p:pRg st="0" end="0"/>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8">
                                            <p:txEl>
                                              <p:pRg st="1" end="1"/>
                                            </p:txEl>
                                          </p:spTgt>
                                        </p:tgtEl>
                                        <p:attrNameLst>
                                          <p:attrName>style.visibility</p:attrName>
                                        </p:attrNameLst>
                                      </p:cBhvr>
                                      <p:to>
                                        <p:strVal val="visible"/>
                                      </p:to>
                                    </p:set>
                                    <p:animEffect transition="in" filter="fade">
                                      <p:cBhvr>
                                        <p:cTn id="19" dur="1000"/>
                                        <p:tgtEl>
                                          <p:spTgt spid="8">
                                            <p:txEl>
                                              <p:pRg st="1" end="1"/>
                                            </p:txEl>
                                          </p:spTgt>
                                        </p:tgtEl>
                                      </p:cBhvr>
                                    </p:animEffect>
                                    <p:anim calcmode="lin" valueType="num">
                                      <p:cBhvr>
                                        <p:cTn id="20"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8">
                                            <p:txEl>
                                              <p:pRg st="1" end="1"/>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8">
                                            <p:txEl>
                                              <p:pRg st="2" end="2"/>
                                            </p:txEl>
                                          </p:spTgt>
                                        </p:tgtEl>
                                        <p:attrNameLst>
                                          <p:attrName>style.visibility</p:attrName>
                                        </p:attrNameLst>
                                      </p:cBhvr>
                                      <p:to>
                                        <p:strVal val="visible"/>
                                      </p:to>
                                    </p:set>
                                    <p:animEffect transition="in" filter="fade">
                                      <p:cBhvr>
                                        <p:cTn id="24" dur="1000"/>
                                        <p:tgtEl>
                                          <p:spTgt spid="8">
                                            <p:txEl>
                                              <p:pRg st="2" end="2"/>
                                            </p:txEl>
                                          </p:spTgt>
                                        </p:tgtEl>
                                      </p:cBhvr>
                                    </p:animEffect>
                                    <p:anim calcmode="lin" valueType="num">
                                      <p:cBhvr>
                                        <p:cTn id="25"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26" dur="1000" fill="hold"/>
                                        <p:tgtEl>
                                          <p:spTgt spid="8">
                                            <p:txEl>
                                              <p:pRg st="2" end="2"/>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8">
                                            <p:txEl>
                                              <p:pRg st="3" end="3"/>
                                            </p:txEl>
                                          </p:spTgt>
                                        </p:tgtEl>
                                        <p:attrNameLst>
                                          <p:attrName>style.visibility</p:attrName>
                                        </p:attrNameLst>
                                      </p:cBhvr>
                                      <p:to>
                                        <p:strVal val="visible"/>
                                      </p:to>
                                    </p:set>
                                    <p:animEffect transition="in" filter="fade">
                                      <p:cBhvr>
                                        <p:cTn id="29" dur="1000"/>
                                        <p:tgtEl>
                                          <p:spTgt spid="8">
                                            <p:txEl>
                                              <p:pRg st="3" end="3"/>
                                            </p:txEl>
                                          </p:spTgt>
                                        </p:tgtEl>
                                      </p:cBhvr>
                                    </p:animEffect>
                                    <p:anim calcmode="lin" valueType="num">
                                      <p:cBhvr>
                                        <p:cTn id="30" dur="1000" fill="hold"/>
                                        <p:tgtEl>
                                          <p:spTgt spid="8">
                                            <p:txEl>
                                              <p:pRg st="3" end="3"/>
                                            </p:txEl>
                                          </p:spTgt>
                                        </p:tgtEl>
                                        <p:attrNameLst>
                                          <p:attrName>ppt_x</p:attrName>
                                        </p:attrNameLst>
                                      </p:cBhvr>
                                      <p:tavLst>
                                        <p:tav tm="0">
                                          <p:val>
                                            <p:strVal val="#ppt_x"/>
                                          </p:val>
                                        </p:tav>
                                        <p:tav tm="100000">
                                          <p:val>
                                            <p:strVal val="#ppt_x"/>
                                          </p:val>
                                        </p:tav>
                                      </p:tavLst>
                                    </p:anim>
                                    <p:anim calcmode="lin" valueType="num">
                                      <p:cBhvr>
                                        <p:cTn id="31" dur="1000" fill="hold"/>
                                        <p:tgtEl>
                                          <p:spTgt spid="8">
                                            <p:txEl>
                                              <p:pRg st="3" end="3"/>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8">
                                            <p:txEl>
                                              <p:pRg st="4" end="4"/>
                                            </p:txEl>
                                          </p:spTgt>
                                        </p:tgtEl>
                                        <p:attrNameLst>
                                          <p:attrName>style.visibility</p:attrName>
                                        </p:attrNameLst>
                                      </p:cBhvr>
                                      <p:to>
                                        <p:strVal val="visible"/>
                                      </p:to>
                                    </p:set>
                                    <p:animEffect transition="in" filter="fade">
                                      <p:cBhvr>
                                        <p:cTn id="34" dur="1000"/>
                                        <p:tgtEl>
                                          <p:spTgt spid="8">
                                            <p:txEl>
                                              <p:pRg st="4" end="4"/>
                                            </p:txEl>
                                          </p:spTgt>
                                        </p:tgtEl>
                                      </p:cBhvr>
                                    </p:animEffect>
                                    <p:anim calcmode="lin" valueType="num">
                                      <p:cBhvr>
                                        <p:cTn id="35" dur="1000" fill="hold"/>
                                        <p:tgtEl>
                                          <p:spTgt spid="8">
                                            <p:txEl>
                                              <p:pRg st="4" end="4"/>
                                            </p:txEl>
                                          </p:spTgt>
                                        </p:tgtEl>
                                        <p:attrNameLst>
                                          <p:attrName>ppt_x</p:attrName>
                                        </p:attrNameLst>
                                      </p:cBhvr>
                                      <p:tavLst>
                                        <p:tav tm="0">
                                          <p:val>
                                            <p:strVal val="#ppt_x"/>
                                          </p:val>
                                        </p:tav>
                                        <p:tav tm="100000">
                                          <p:val>
                                            <p:strVal val="#ppt_x"/>
                                          </p:val>
                                        </p:tav>
                                      </p:tavLst>
                                    </p:anim>
                                    <p:anim calcmode="lin" valueType="num">
                                      <p:cBhvr>
                                        <p:cTn id="36" dur="1000" fill="hold"/>
                                        <p:tgtEl>
                                          <p:spTgt spid="8">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Common Risk &amp; Protective Factors</a:t>
            </a:r>
          </a:p>
        </p:txBody>
      </p:sp>
      <p:sp>
        <p:nvSpPr>
          <p:cNvPr id="3" name="Content Placeholder 2"/>
          <p:cNvSpPr>
            <a:spLocks noGrp="1"/>
          </p:cNvSpPr>
          <p:nvPr>
            <p:ph idx="1"/>
          </p:nvPr>
        </p:nvSpPr>
        <p:spPr>
          <a:xfrm>
            <a:off x="337358" y="1325564"/>
            <a:ext cx="3384513" cy="4851400"/>
          </a:xfrm>
        </p:spPr>
        <p:txBody>
          <a:bodyPr>
            <a:normAutofit/>
          </a:bodyPr>
          <a:lstStyle/>
          <a:p>
            <a:pPr>
              <a:spcAft>
                <a:spcPts val="1800"/>
              </a:spcAft>
              <a:buFont typeface="Wingdings" panose="05000000000000000000" pitchFamily="2" charset="2"/>
              <a:buChar char="ü"/>
            </a:pPr>
            <a:r>
              <a:rPr lang="en-GB" sz="2200" dirty="0"/>
              <a:t>Avoiding bombarding people with separate issue after issue.. yesterday CSE, today knife crime, tomorrow teenage partner violence</a:t>
            </a:r>
          </a:p>
          <a:p>
            <a:pPr>
              <a:buFont typeface="Wingdings" panose="05000000000000000000" pitchFamily="2" charset="2"/>
              <a:buChar char="ü"/>
            </a:pPr>
            <a:r>
              <a:rPr lang="en-GB" sz="2200" dirty="0"/>
              <a:t>Understanding the commonalities can help strengthen our work (particularly prevention) and avoid silos</a:t>
            </a:r>
          </a:p>
        </p:txBody>
      </p:sp>
      <p:pic>
        <p:nvPicPr>
          <p:cNvPr id="4" name="Picture 3"/>
          <p:cNvPicPr>
            <a:picLocks noChangeAspect="1"/>
          </p:cNvPicPr>
          <p:nvPr/>
        </p:nvPicPr>
        <p:blipFill>
          <a:blip r:embed="rId3"/>
          <a:stretch>
            <a:fillRect/>
          </a:stretch>
        </p:blipFill>
        <p:spPr>
          <a:xfrm>
            <a:off x="3711239" y="1227528"/>
            <a:ext cx="8132769" cy="4426080"/>
          </a:xfrm>
          <a:prstGeom prst="rect">
            <a:avLst/>
          </a:prstGeom>
        </p:spPr>
      </p:pic>
    </p:spTree>
    <p:extLst>
      <p:ext uri="{BB962C8B-B14F-4D97-AF65-F5344CB8AC3E}">
        <p14:creationId xmlns:p14="http://schemas.microsoft.com/office/powerpoint/2010/main" val="287260973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0"/>
            <a:ext cx="5264889" cy="3062177"/>
          </a:xfrm>
        </p:spPr>
        <p:txBody>
          <a:bodyPr>
            <a:normAutofit/>
          </a:bodyPr>
          <a:lstStyle/>
          <a:p>
            <a:r>
              <a:rPr lang="en-GB" dirty="0"/>
              <a:t>The Public Health Approach to Violence</a:t>
            </a:r>
          </a:p>
        </p:txBody>
      </p:sp>
      <p:pic>
        <p:nvPicPr>
          <p:cNvPr id="4" name="Picture 3"/>
          <p:cNvPicPr>
            <a:picLocks noChangeAspect="1"/>
          </p:cNvPicPr>
          <p:nvPr/>
        </p:nvPicPr>
        <p:blipFill>
          <a:blip r:embed="rId3"/>
          <a:stretch>
            <a:fillRect/>
          </a:stretch>
        </p:blipFill>
        <p:spPr>
          <a:xfrm>
            <a:off x="3704226" y="404012"/>
            <a:ext cx="8041206" cy="5975515"/>
          </a:xfrm>
          <a:prstGeom prst="rect">
            <a:avLst/>
          </a:prstGeom>
        </p:spPr>
      </p:pic>
      <p:sp>
        <p:nvSpPr>
          <p:cNvPr id="5" name="TextBox 4"/>
          <p:cNvSpPr txBox="1"/>
          <p:nvPr/>
        </p:nvSpPr>
        <p:spPr>
          <a:xfrm>
            <a:off x="838199" y="2451820"/>
            <a:ext cx="3063950" cy="2769989"/>
          </a:xfrm>
          <a:prstGeom prst="rect">
            <a:avLst/>
          </a:prstGeom>
          <a:noFill/>
        </p:spPr>
        <p:txBody>
          <a:bodyPr wrap="square" rtlCol="0">
            <a:spAutoFit/>
          </a:bodyPr>
          <a:lstStyle/>
          <a:p>
            <a:r>
              <a:rPr lang="en-GB" sz="2000" b="1" dirty="0">
                <a:solidFill>
                  <a:prstClr val="black"/>
                </a:solidFill>
              </a:rPr>
              <a:t>as outlined by the WHO</a:t>
            </a:r>
          </a:p>
          <a:p>
            <a:endParaRPr lang="en-GB" sz="2800" dirty="0">
              <a:solidFill>
                <a:prstClr val="black"/>
              </a:solidFill>
            </a:endParaRPr>
          </a:p>
          <a:p>
            <a:r>
              <a:rPr lang="en-GB" dirty="0">
                <a:solidFill>
                  <a:prstClr val="black"/>
                </a:solidFill>
                <a:latin typeface="Arial" panose="020B0604020202020204" pitchFamily="34" charset="0"/>
                <a:cs typeface="Arial" panose="020B0604020202020204" pitchFamily="34" charset="0"/>
              </a:rPr>
              <a:t>Violence Prevention Alliance. WHO. Available from: </a:t>
            </a:r>
            <a:r>
              <a:rPr lang="en-GB" dirty="0">
                <a:solidFill>
                  <a:prstClr val="black"/>
                </a:solidFill>
                <a:latin typeface="Arial" panose="020B0604020202020204" pitchFamily="34" charset="0"/>
                <a:cs typeface="Arial" panose="020B0604020202020204" pitchFamily="34" charset="0"/>
                <a:hlinkClick r:id="rId4"/>
              </a:rPr>
              <a:t>https://www.who.int/violenceprevention/approach/public_health/en/</a:t>
            </a:r>
            <a:r>
              <a:rPr lang="en-GB" dirty="0">
                <a:solidFill>
                  <a:prstClr val="black"/>
                </a:solidFill>
                <a:latin typeface="Arial" panose="020B0604020202020204" pitchFamily="34" charset="0"/>
                <a:cs typeface="Arial" panose="020B0604020202020204" pitchFamily="34" charset="0"/>
              </a:rPr>
              <a:t> . Accessed 10 January 2019</a:t>
            </a:r>
          </a:p>
        </p:txBody>
      </p:sp>
    </p:spTree>
    <p:extLst>
      <p:ext uri="{BB962C8B-B14F-4D97-AF65-F5344CB8AC3E}">
        <p14:creationId xmlns:p14="http://schemas.microsoft.com/office/powerpoint/2010/main" val="2837351657"/>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838199" y="1"/>
            <a:ext cx="5264889" cy="2371060"/>
          </a:xfrm>
        </p:spPr>
        <p:txBody>
          <a:bodyPr>
            <a:normAutofit/>
          </a:bodyPr>
          <a:lstStyle/>
          <a:p>
            <a:r>
              <a:rPr lang="en-GB" dirty="0"/>
              <a:t>What do we mean </a:t>
            </a:r>
            <a:br>
              <a:rPr lang="en-GB" dirty="0"/>
            </a:br>
            <a:r>
              <a:rPr lang="en-GB" dirty="0"/>
              <a:t>by Prevention? </a:t>
            </a:r>
          </a:p>
        </p:txBody>
      </p:sp>
      <p:pic>
        <p:nvPicPr>
          <p:cNvPr id="5" name="Picture 4"/>
          <p:cNvPicPr>
            <a:picLocks noChangeAspect="1"/>
          </p:cNvPicPr>
          <p:nvPr/>
        </p:nvPicPr>
        <p:blipFill>
          <a:blip r:embed="rId3"/>
          <a:stretch>
            <a:fillRect/>
          </a:stretch>
        </p:blipFill>
        <p:spPr>
          <a:xfrm>
            <a:off x="1718692" y="319337"/>
            <a:ext cx="8754615" cy="6474513"/>
          </a:xfrm>
          <a:prstGeom prst="rect">
            <a:avLst/>
          </a:prstGeom>
        </p:spPr>
      </p:pic>
    </p:spTree>
    <p:extLst>
      <p:ext uri="{BB962C8B-B14F-4D97-AF65-F5344CB8AC3E}">
        <p14:creationId xmlns:p14="http://schemas.microsoft.com/office/powerpoint/2010/main" val="1765443635"/>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The West Midlands </a:t>
            </a:r>
            <a:br>
              <a:rPr lang="en-GB" dirty="0"/>
            </a:br>
            <a:r>
              <a:rPr lang="en-GB" dirty="0"/>
              <a:t>Violence Reduction Unit </a:t>
            </a:r>
          </a:p>
        </p:txBody>
      </p:sp>
      <p:sp>
        <p:nvSpPr>
          <p:cNvPr id="3" name="Subtitle 2"/>
          <p:cNvSpPr>
            <a:spLocks noGrp="1"/>
          </p:cNvSpPr>
          <p:nvPr>
            <p:ph type="subTitle" idx="1"/>
          </p:nvPr>
        </p:nvSpPr>
        <p:spPr/>
        <p:txBody>
          <a:bodyPr/>
          <a:lstStyle/>
          <a:p>
            <a:endParaRPr lang="en-GB" dirty="0"/>
          </a:p>
        </p:txBody>
      </p:sp>
    </p:spTree>
    <p:extLst>
      <p:ext uri="{BB962C8B-B14F-4D97-AF65-F5344CB8AC3E}">
        <p14:creationId xmlns:p14="http://schemas.microsoft.com/office/powerpoint/2010/main" val="558648369"/>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GB" sz="3200" dirty="0"/>
              <a:t>Mobilising across the West Midlands – guiding principles for our regional multiagency partnership</a:t>
            </a:r>
          </a:p>
        </p:txBody>
      </p:sp>
      <p:sp>
        <p:nvSpPr>
          <p:cNvPr id="3" name="Content Placeholder 2"/>
          <p:cNvSpPr>
            <a:spLocks noGrp="1"/>
          </p:cNvSpPr>
          <p:nvPr>
            <p:ph idx="1"/>
          </p:nvPr>
        </p:nvSpPr>
        <p:spPr>
          <a:xfrm>
            <a:off x="838199" y="1328882"/>
            <a:ext cx="10953307" cy="4848081"/>
          </a:xfrm>
        </p:spPr>
        <p:txBody>
          <a:bodyPr>
            <a:noAutofit/>
          </a:bodyPr>
          <a:lstStyle/>
          <a:p>
            <a:r>
              <a:rPr lang="en-GB" sz="2400" dirty="0"/>
              <a:t>Violence is unacceptable. We are determined to see an end to the misery caused by violence for individuals, for families, for communities and for society.</a:t>
            </a:r>
          </a:p>
          <a:p>
            <a:r>
              <a:rPr lang="en-GB" sz="2400" dirty="0"/>
              <a:t>We are taking a stand together because </a:t>
            </a:r>
            <a:r>
              <a:rPr lang="en-GB" sz="2400" dirty="0">
                <a:solidFill>
                  <a:srgbClr val="41C3F1"/>
                </a:solidFill>
              </a:rPr>
              <a:t>violence is not inevitable, it is preventable</a:t>
            </a:r>
            <a:r>
              <a:rPr lang="en-GB" sz="2400" dirty="0"/>
              <a:t>. Everyone has a part to play and can make a difference</a:t>
            </a:r>
          </a:p>
          <a:p>
            <a:r>
              <a:rPr lang="en-GB" sz="2400" dirty="0"/>
              <a:t>We will build violence prevention partnerships with young people and communities at their heart and galvanising the public, private and VCSE sectors.</a:t>
            </a:r>
          </a:p>
          <a:p>
            <a:r>
              <a:rPr lang="en-GB" sz="2400" dirty="0"/>
              <a:t>By working together, taking a public health approach to prevent violence we will work hard to understand what’s really causing the problem. By working together to tackle the causes of violence we can stop violence before it starts, intervene early to stop it escalating, and stop violence blighting lives.</a:t>
            </a:r>
          </a:p>
        </p:txBody>
      </p:sp>
    </p:spTree>
    <p:extLst>
      <p:ext uri="{BB962C8B-B14F-4D97-AF65-F5344CB8AC3E}">
        <p14:creationId xmlns:p14="http://schemas.microsoft.com/office/powerpoint/2010/main" val="3224737817"/>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109331" y="559243"/>
            <a:ext cx="9973339" cy="1882239"/>
          </a:xfrm>
          <a:prstGeom prst="roundRect">
            <a:avLst/>
          </a:prstGeom>
          <a:solidFill>
            <a:srgbClr val="395DA9"/>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spcAft>
                <a:spcPts val="1800"/>
              </a:spcAft>
            </a:pPr>
            <a:r>
              <a:rPr lang="en-GB" sz="2400" b="1" dirty="0">
                <a:solidFill>
                  <a:prstClr val="white"/>
                </a:solidFill>
              </a:rPr>
              <a:t>Vision</a:t>
            </a:r>
          </a:p>
          <a:p>
            <a:pPr algn="ctr"/>
            <a:r>
              <a:rPr lang="en-GB" sz="2400" dirty="0">
                <a:solidFill>
                  <a:prstClr val="white"/>
                </a:solidFill>
              </a:rPr>
              <a:t>Diverse &amp; Inclusive Communities Living Safe and Fulfilling Lives </a:t>
            </a:r>
          </a:p>
        </p:txBody>
      </p:sp>
      <p:sp>
        <p:nvSpPr>
          <p:cNvPr id="5" name="Rounded Rectangle 4"/>
          <p:cNvSpPr/>
          <p:nvPr/>
        </p:nvSpPr>
        <p:spPr>
          <a:xfrm>
            <a:off x="1109331" y="3157870"/>
            <a:ext cx="9973339" cy="2488018"/>
          </a:xfrm>
          <a:prstGeom prst="roundRect">
            <a:avLst/>
          </a:prstGeom>
          <a:ln>
            <a:solidFill>
              <a:srgbClr val="395DA9"/>
            </a:solidFill>
          </a:ln>
        </p:spPr>
        <p:style>
          <a:lnRef idx="2">
            <a:schemeClr val="accent4"/>
          </a:lnRef>
          <a:fillRef idx="1">
            <a:schemeClr val="lt1"/>
          </a:fillRef>
          <a:effectRef idx="0">
            <a:schemeClr val="accent4"/>
          </a:effectRef>
          <a:fontRef idx="minor">
            <a:schemeClr val="dk1"/>
          </a:fontRef>
        </p:style>
        <p:txBody>
          <a:bodyPr wrap="square" rtlCol="0" anchor="ctr">
            <a:noAutofit/>
          </a:bodyPr>
          <a:lstStyle/>
          <a:p>
            <a:pPr algn="ctr"/>
            <a:r>
              <a:rPr lang="en-GB" sz="2000" b="1" dirty="0">
                <a:solidFill>
                  <a:srgbClr val="000000"/>
                </a:solidFill>
                <a:latin typeface="Arial" panose="020B0604020202020204" pitchFamily="34" charset="0"/>
                <a:ea typeface="Times New Roman" panose="02020603050405020304" pitchFamily="18" charset="0"/>
                <a:cs typeface="Arial" panose="020B0604020202020204" pitchFamily="34" charset="0"/>
              </a:rPr>
              <a:t>Mission Statement</a:t>
            </a:r>
            <a:endParaRPr lang="en-GB" sz="20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a:p>
            <a:r>
              <a:rPr lang="en-GB"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Together, with our partners and communities, we will:</a:t>
            </a:r>
            <a:endParaRPr lang="en-GB" sz="20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a:p>
            <a:pPr marL="342900" indent="-342900">
              <a:buFont typeface="Arial" panose="020B0604020202020204" pitchFamily="34" charset="0"/>
              <a:buChar char="•"/>
              <a:tabLst>
                <a:tab pos="457200" algn="l"/>
              </a:tabLst>
            </a:pPr>
            <a:r>
              <a:rPr lang="en-GB" sz="2000" b="1" i="1" dirty="0">
                <a:solidFill>
                  <a:srgbClr val="000000"/>
                </a:solidFill>
                <a:latin typeface="Arial" panose="020B0604020202020204" pitchFamily="34" charset="0"/>
                <a:ea typeface="Times New Roman" panose="02020603050405020304" pitchFamily="18" charset="0"/>
                <a:cs typeface="Arial" panose="020B0604020202020204" pitchFamily="34" charset="0"/>
              </a:rPr>
              <a:t>Stop violence before it starts</a:t>
            </a:r>
            <a:endParaRPr lang="en-GB" sz="20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a:p>
            <a:pPr marL="342900" indent="-342900">
              <a:buFont typeface="Arial" panose="020B0604020202020204" pitchFamily="34" charset="0"/>
              <a:buChar char="•"/>
              <a:tabLst>
                <a:tab pos="457200" algn="l"/>
              </a:tabLst>
            </a:pPr>
            <a:r>
              <a:rPr lang="en-GB" sz="2000" b="1" i="1" dirty="0">
                <a:solidFill>
                  <a:srgbClr val="000000"/>
                </a:solidFill>
                <a:latin typeface="Arial" panose="020B0604020202020204" pitchFamily="34" charset="0"/>
                <a:ea typeface="Times New Roman" panose="02020603050405020304" pitchFamily="18" charset="0"/>
                <a:cs typeface="Arial" panose="020B0604020202020204" pitchFamily="34" charset="0"/>
              </a:rPr>
              <a:t>Tackle the cause and impact of violence</a:t>
            </a:r>
            <a:endParaRPr lang="en-GB" sz="20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a:p>
            <a:pPr marL="342900" indent="-342900">
              <a:buFont typeface="Arial" panose="020B0604020202020204" pitchFamily="34" charset="0"/>
              <a:buChar char="•"/>
              <a:tabLst>
                <a:tab pos="457200" algn="l"/>
              </a:tabLst>
            </a:pPr>
            <a:r>
              <a:rPr lang="en-GB" sz="2000" b="1" i="1" dirty="0">
                <a:solidFill>
                  <a:srgbClr val="000000"/>
                </a:solidFill>
                <a:latin typeface="Arial" panose="020B0604020202020204" pitchFamily="34" charset="0"/>
                <a:ea typeface="Times New Roman" panose="02020603050405020304" pitchFamily="18" charset="0"/>
                <a:cs typeface="Arial" panose="020B0604020202020204" pitchFamily="34" charset="0"/>
              </a:rPr>
              <a:t>Focus on enabling safe futures for our children</a:t>
            </a:r>
            <a:endParaRPr lang="en-GB" sz="20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a:p>
            <a:pPr marL="342900" indent="-342900">
              <a:buFont typeface="Arial" panose="020B0604020202020204" pitchFamily="34" charset="0"/>
              <a:buChar char="•"/>
              <a:tabLst>
                <a:tab pos="457200" algn="l"/>
              </a:tabLst>
            </a:pPr>
            <a:r>
              <a:rPr lang="en-GB" sz="2000" b="1" i="1" dirty="0">
                <a:solidFill>
                  <a:srgbClr val="000000"/>
                </a:solidFill>
                <a:latin typeface="Arial" panose="020B0604020202020204" pitchFamily="34" charset="0"/>
                <a:ea typeface="Times New Roman" panose="02020603050405020304" pitchFamily="18" charset="0"/>
                <a:cs typeface="Arial" panose="020B0604020202020204" pitchFamily="34" charset="0"/>
              </a:rPr>
              <a:t>Reduce violence in the West Midlands</a:t>
            </a:r>
            <a:endParaRPr lang="en-GB" sz="20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a:p>
            <a:pPr marL="342900" indent="-342900">
              <a:buFont typeface="Arial" panose="020B0604020202020204" pitchFamily="34" charset="0"/>
              <a:buChar char="•"/>
              <a:tabLst>
                <a:tab pos="457200" algn="l"/>
              </a:tabLst>
            </a:pPr>
            <a:r>
              <a:rPr lang="en-GB" sz="2000" b="1" i="1" dirty="0">
                <a:solidFill>
                  <a:srgbClr val="000000"/>
                </a:solidFill>
                <a:latin typeface="Arial" panose="020B0604020202020204" pitchFamily="34" charset="0"/>
                <a:ea typeface="Times New Roman" panose="02020603050405020304" pitchFamily="18" charset="0"/>
                <a:cs typeface="Arial" panose="020B0604020202020204" pitchFamily="34" charset="0"/>
              </a:rPr>
              <a:t>Recognise the diversity of the challenge we face across the region</a:t>
            </a:r>
            <a:r>
              <a:rPr lang="en-GB" sz="1200" b="1" i="1"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en-GB" sz="12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p:sp>
        <p:nvSpPr>
          <p:cNvPr id="6" name="Oval Callout 5"/>
          <p:cNvSpPr/>
          <p:nvPr/>
        </p:nvSpPr>
        <p:spPr>
          <a:xfrm>
            <a:off x="7400262" y="2537282"/>
            <a:ext cx="4638178" cy="2109838"/>
          </a:xfrm>
          <a:prstGeom prst="wedgeEllipseCallou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GB" sz="1600" b="1" dirty="0">
                <a:solidFill>
                  <a:prstClr val="white"/>
                </a:solidFill>
                <a:latin typeface="Arial" panose="020B0604020202020204" pitchFamily="34" charset="0"/>
                <a:ea typeface="Calibri" panose="020F0502020204030204" pitchFamily="34" charset="0"/>
                <a:cs typeface="Arial" panose="020B0604020202020204" pitchFamily="34" charset="0"/>
              </a:rPr>
              <a:t>“We will look, listen, co-design, explain or reform”</a:t>
            </a:r>
          </a:p>
          <a:p>
            <a:pPr algn="ctr">
              <a:lnSpc>
                <a:spcPct val="107000"/>
              </a:lnSpc>
              <a:spcAft>
                <a:spcPts val="800"/>
              </a:spcAft>
            </a:pPr>
            <a:r>
              <a:rPr lang="en-GB" sz="1400" b="1" dirty="0">
                <a:solidFill>
                  <a:prstClr val="white"/>
                </a:solidFill>
                <a:latin typeface="Arial" panose="020B0604020202020204" pitchFamily="34" charset="0"/>
                <a:ea typeface="Calibri" panose="020F0502020204030204" pitchFamily="34" charset="0"/>
                <a:cs typeface="Arial" panose="020B0604020202020204" pitchFamily="34" charset="0"/>
              </a:rPr>
              <a:t>Citizens, communities, public, private and third sector are key to improving outcomes </a:t>
            </a:r>
          </a:p>
        </p:txBody>
      </p:sp>
    </p:spTree>
    <p:extLst>
      <p:ext uri="{BB962C8B-B14F-4D97-AF65-F5344CB8AC3E}">
        <p14:creationId xmlns:p14="http://schemas.microsoft.com/office/powerpoint/2010/main" val="138366276"/>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3587801130"/>
              </p:ext>
            </p:extLst>
          </p:nvPr>
        </p:nvGraphicFramePr>
        <p:xfrm>
          <a:off x="138224" y="1839433"/>
          <a:ext cx="11843980" cy="281762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90402911"/>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4CBB6CB8-890A-4143-9358-1D9D5F8BB6B0}"/>
              </a:ext>
            </a:extLst>
          </p:cNvPr>
          <p:cNvGraphicFramePr/>
          <p:nvPr>
            <p:extLst>
              <p:ext uri="{D42A27DB-BD31-4B8C-83A1-F6EECF244321}">
                <p14:modId xmlns:p14="http://schemas.microsoft.com/office/powerpoint/2010/main" val="1938262587"/>
              </p:ext>
            </p:extLst>
          </p:nvPr>
        </p:nvGraphicFramePr>
        <p:xfrm>
          <a:off x="2032000" y="740945"/>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Decagon 4"/>
          <p:cNvSpPr/>
          <p:nvPr/>
        </p:nvSpPr>
        <p:spPr>
          <a:xfrm>
            <a:off x="5385816" y="2640999"/>
            <a:ext cx="1423381" cy="1185037"/>
          </a:xfrm>
          <a:prstGeom prst="decagon">
            <a:avLst/>
          </a:prstGeom>
          <a:solidFill>
            <a:srgbClr val="F53BD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prstClr val="white"/>
                </a:solidFill>
              </a:rPr>
              <a:t>VRU</a:t>
            </a:r>
          </a:p>
        </p:txBody>
      </p:sp>
      <p:sp>
        <p:nvSpPr>
          <p:cNvPr id="6" name="Rounded Rectangle 5"/>
          <p:cNvSpPr/>
          <p:nvPr/>
        </p:nvSpPr>
        <p:spPr>
          <a:xfrm>
            <a:off x="7089252" y="275368"/>
            <a:ext cx="2432795" cy="75765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prstClr val="black"/>
                </a:solidFill>
              </a:rPr>
              <a:t>Data, intelligence, governance</a:t>
            </a:r>
          </a:p>
        </p:txBody>
      </p:sp>
      <p:sp>
        <p:nvSpPr>
          <p:cNvPr id="7" name="Rounded Rectangle 6"/>
          <p:cNvSpPr/>
          <p:nvPr/>
        </p:nvSpPr>
        <p:spPr>
          <a:xfrm>
            <a:off x="8733822" y="3068382"/>
            <a:ext cx="2432795" cy="75765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prstClr val="black"/>
                </a:solidFill>
              </a:rPr>
              <a:t>Stop violence before it starts; tackle root causes</a:t>
            </a:r>
          </a:p>
        </p:txBody>
      </p:sp>
      <p:sp>
        <p:nvSpPr>
          <p:cNvPr id="8" name="Rounded Rectangle 7"/>
          <p:cNvSpPr/>
          <p:nvPr/>
        </p:nvSpPr>
        <p:spPr>
          <a:xfrm>
            <a:off x="7014116" y="5844867"/>
            <a:ext cx="2432795" cy="75531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prstClr val="black"/>
                </a:solidFill>
              </a:rPr>
              <a:t>Stop the progression of violence - early detection and intervention</a:t>
            </a:r>
          </a:p>
        </p:txBody>
      </p:sp>
      <p:sp>
        <p:nvSpPr>
          <p:cNvPr id="9" name="Rounded Rectangle 8"/>
          <p:cNvSpPr/>
          <p:nvPr/>
        </p:nvSpPr>
        <p:spPr>
          <a:xfrm>
            <a:off x="2646377" y="5849280"/>
            <a:ext cx="2432795" cy="76359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prstClr val="black"/>
                </a:solidFill>
              </a:rPr>
              <a:t>Rehabilitate; alternatives to criminalisation</a:t>
            </a:r>
          </a:p>
        </p:txBody>
      </p:sp>
      <p:sp>
        <p:nvSpPr>
          <p:cNvPr id="10" name="Rounded Rectangle 9"/>
          <p:cNvSpPr/>
          <p:nvPr/>
        </p:nvSpPr>
        <p:spPr>
          <a:xfrm>
            <a:off x="925446" y="3062438"/>
            <a:ext cx="2432795" cy="76359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prstClr val="black"/>
                </a:solidFill>
              </a:rPr>
              <a:t>Prevent further violence for those in the CJ system</a:t>
            </a:r>
          </a:p>
        </p:txBody>
      </p:sp>
      <p:sp>
        <p:nvSpPr>
          <p:cNvPr id="11" name="Rounded Rectangle 10"/>
          <p:cNvSpPr/>
          <p:nvPr/>
        </p:nvSpPr>
        <p:spPr>
          <a:xfrm>
            <a:off x="2540051" y="269424"/>
            <a:ext cx="2432795" cy="763598"/>
          </a:xfrm>
          <a:prstGeom prst="roundRect">
            <a:avLst>
              <a:gd name="adj" fmla="val 1518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prstClr val="black"/>
                </a:solidFill>
              </a:rPr>
              <a:t>Working with our communities &amp; partners to reset social norms</a:t>
            </a:r>
          </a:p>
        </p:txBody>
      </p:sp>
    </p:spTree>
    <p:extLst>
      <p:ext uri="{BB962C8B-B14F-4D97-AF65-F5344CB8AC3E}">
        <p14:creationId xmlns:p14="http://schemas.microsoft.com/office/powerpoint/2010/main" val="4069249249"/>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tretch>
            <a:fillRect/>
          </a:stretch>
        </p:blipFill>
        <p:spPr>
          <a:xfrm>
            <a:off x="744107" y="0"/>
            <a:ext cx="10424160" cy="5822502"/>
          </a:xfrm>
          <a:prstGeom prst="rect">
            <a:avLst/>
          </a:prstGeom>
        </p:spPr>
      </p:pic>
    </p:spTree>
    <p:extLst>
      <p:ext uri="{BB962C8B-B14F-4D97-AF65-F5344CB8AC3E}">
        <p14:creationId xmlns:p14="http://schemas.microsoft.com/office/powerpoint/2010/main" val="8345460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Broader questions?</a:t>
            </a:r>
          </a:p>
        </p:txBody>
      </p:sp>
      <p:sp>
        <p:nvSpPr>
          <p:cNvPr id="3" name="Content Placeholder 2"/>
          <p:cNvSpPr>
            <a:spLocks noGrp="1"/>
          </p:cNvSpPr>
          <p:nvPr>
            <p:ph idx="1"/>
          </p:nvPr>
        </p:nvSpPr>
        <p:spPr>
          <a:xfrm>
            <a:off x="1847528" y="1384171"/>
            <a:ext cx="8229600" cy="4525963"/>
          </a:xfrm>
        </p:spPr>
        <p:txBody>
          <a:bodyPr/>
          <a:lstStyle/>
          <a:p>
            <a:r>
              <a:rPr lang="en-GB" dirty="0"/>
              <a:t>The socialisation of young people.</a:t>
            </a:r>
          </a:p>
          <a:p>
            <a:r>
              <a:rPr lang="en-GB" dirty="0"/>
              <a:t>Inability to deal with conflict.</a:t>
            </a:r>
          </a:p>
          <a:p>
            <a:r>
              <a:rPr lang="en-GB" dirty="0"/>
              <a:t>In education until 18.</a:t>
            </a:r>
          </a:p>
          <a:p>
            <a:r>
              <a:rPr lang="en-GB" dirty="0"/>
              <a:t>24/7 connectivity.</a:t>
            </a:r>
          </a:p>
          <a:p>
            <a:r>
              <a:rPr lang="en-GB" dirty="0"/>
              <a:t>Basic needs and aspirations.</a:t>
            </a:r>
          </a:p>
          <a:p>
            <a:r>
              <a:rPr lang="en-GB" dirty="0"/>
              <a:t>Belonging.</a:t>
            </a:r>
          </a:p>
          <a:p>
            <a:r>
              <a:rPr lang="en-GB" dirty="0"/>
              <a:t>Exclusions, off rolling, alternative provision.</a:t>
            </a:r>
          </a:p>
          <a:p>
            <a:pPr marL="0" indent="0">
              <a:buNone/>
            </a:pPr>
            <a:endParaRPr lang="en-GB" dirty="0"/>
          </a:p>
          <a:p>
            <a:endParaRPr lang="en-GB" dirty="0"/>
          </a:p>
          <a:p>
            <a:endParaRPr lang="en-GB" dirty="0"/>
          </a:p>
          <a:p>
            <a:pPr marL="0" indent="0">
              <a:buNone/>
            </a:pPr>
            <a:endParaRPr lang="en-GB" dirty="0"/>
          </a:p>
        </p:txBody>
      </p:sp>
      <p:pic>
        <p:nvPicPr>
          <p:cNvPr id="4" name="Picture 3"/>
          <p:cNvPicPr>
            <a:picLocks noChangeAspect="1"/>
          </p:cNvPicPr>
          <p:nvPr/>
        </p:nvPicPr>
        <p:blipFill rotWithShape="1">
          <a:blip r:embed="rId2"/>
          <a:srcRect l="23121" t="20600" r="39920" b="60500"/>
          <a:stretch/>
        </p:blipFill>
        <p:spPr>
          <a:xfrm>
            <a:off x="1534277" y="6126165"/>
            <a:ext cx="1800200" cy="736445"/>
          </a:xfrm>
          <a:prstGeom prst="rect">
            <a:avLst/>
          </a:prstGeom>
        </p:spPr>
      </p:pic>
    </p:spTree>
    <p:extLst>
      <p:ext uri="{BB962C8B-B14F-4D97-AF65-F5344CB8AC3E}">
        <p14:creationId xmlns:p14="http://schemas.microsoft.com/office/powerpoint/2010/main" val="3844778581"/>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0611" y="1046342"/>
            <a:ext cx="11614068" cy="4435087"/>
          </a:xfrm>
          <a:prstGeom prst="rect">
            <a:avLst/>
          </a:prstGeom>
        </p:spPr>
      </p:pic>
      <p:sp>
        <p:nvSpPr>
          <p:cNvPr id="5" name="TextBox 4"/>
          <p:cNvSpPr txBox="1"/>
          <p:nvPr/>
        </p:nvSpPr>
        <p:spPr>
          <a:xfrm>
            <a:off x="300611" y="5481429"/>
            <a:ext cx="6835655" cy="1200329"/>
          </a:xfrm>
          <a:prstGeom prst="rect">
            <a:avLst/>
          </a:prstGeom>
          <a:noFill/>
        </p:spPr>
        <p:txBody>
          <a:bodyPr wrap="square" rtlCol="0">
            <a:spAutoFit/>
          </a:bodyPr>
          <a:lstStyle/>
          <a:p>
            <a:endParaRPr lang="en-GB" dirty="0">
              <a:solidFill>
                <a:prstClr val="black"/>
              </a:solidFill>
            </a:endParaRPr>
          </a:p>
          <a:p>
            <a:r>
              <a:rPr lang="en-GB" dirty="0">
                <a:solidFill>
                  <a:prstClr val="black"/>
                </a:solidFill>
                <a:hlinkClick r:id="rId4"/>
              </a:rPr>
              <a:t>vru@west-midlands.pnn.police.uk</a:t>
            </a:r>
            <a:endParaRPr lang="en-GB" dirty="0">
              <a:solidFill>
                <a:prstClr val="black"/>
              </a:solidFill>
            </a:endParaRPr>
          </a:p>
          <a:p>
            <a:r>
              <a:rPr lang="en-GB" dirty="0">
                <a:solidFill>
                  <a:prstClr val="black"/>
                </a:solidFill>
              </a:rPr>
              <a:t>@</a:t>
            </a:r>
            <a:r>
              <a:rPr lang="en-GB" dirty="0" err="1">
                <a:solidFill>
                  <a:prstClr val="black"/>
                </a:solidFill>
              </a:rPr>
              <a:t>WestMidsVRU</a:t>
            </a:r>
            <a:endParaRPr lang="en-GB" dirty="0">
              <a:solidFill>
                <a:prstClr val="black"/>
              </a:solidFill>
            </a:endParaRPr>
          </a:p>
          <a:p>
            <a:r>
              <a:rPr lang="en-GB" dirty="0">
                <a:solidFill>
                  <a:prstClr val="black"/>
                </a:solidFill>
              </a:rPr>
              <a:t>0121 626 6060</a:t>
            </a:r>
          </a:p>
        </p:txBody>
      </p:sp>
    </p:spTree>
    <p:extLst>
      <p:ext uri="{BB962C8B-B14F-4D97-AF65-F5344CB8AC3E}">
        <p14:creationId xmlns:p14="http://schemas.microsoft.com/office/powerpoint/2010/main" val="1159237307"/>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122362"/>
            <a:ext cx="12192000" cy="3300782"/>
          </a:xfrm>
        </p:spPr>
        <p:txBody>
          <a:bodyPr>
            <a:noAutofit/>
          </a:bodyPr>
          <a:lstStyle/>
          <a:p>
            <a:r>
              <a:rPr lang="en-GB" dirty="0"/>
              <a:t>The Leicester,</a:t>
            </a:r>
            <a:br>
              <a:rPr lang="en-GB" dirty="0"/>
            </a:br>
            <a:r>
              <a:rPr lang="en-GB" dirty="0"/>
              <a:t>Leicestershire and Rutland </a:t>
            </a:r>
            <a:br>
              <a:rPr lang="en-GB" dirty="0"/>
            </a:br>
            <a:r>
              <a:rPr lang="en-GB" dirty="0"/>
              <a:t>Violence Reduction Network</a:t>
            </a:r>
          </a:p>
        </p:txBody>
      </p:sp>
    </p:spTree>
    <p:extLst>
      <p:ext uri="{BB962C8B-B14F-4D97-AF65-F5344CB8AC3E}">
        <p14:creationId xmlns:p14="http://schemas.microsoft.com/office/powerpoint/2010/main" val="1435896449"/>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Our </a:t>
            </a:r>
            <a:r>
              <a:rPr lang="en-GB" u="sng" dirty="0"/>
              <a:t>Initial</a:t>
            </a:r>
            <a:r>
              <a:rPr lang="en-GB" dirty="0"/>
              <a:t> Focus </a:t>
            </a:r>
          </a:p>
        </p:txBody>
      </p:sp>
      <p:sp>
        <p:nvSpPr>
          <p:cNvPr id="3" name="Content Placeholder 2"/>
          <p:cNvSpPr>
            <a:spLocks noGrp="1"/>
          </p:cNvSpPr>
          <p:nvPr>
            <p:ph idx="1"/>
          </p:nvPr>
        </p:nvSpPr>
        <p:spPr>
          <a:xfrm>
            <a:off x="838200" y="3157872"/>
            <a:ext cx="10515600" cy="3530009"/>
          </a:xfrm>
        </p:spPr>
        <p:txBody>
          <a:bodyPr>
            <a:noAutofit/>
          </a:bodyPr>
          <a:lstStyle/>
          <a:p>
            <a:pPr marL="0" indent="0">
              <a:buNone/>
            </a:pPr>
            <a:r>
              <a:rPr lang="en-GB" sz="2400" dirty="0"/>
              <a:t>Over time we intend to broaden out our focus not least because the evidence indicates:</a:t>
            </a:r>
          </a:p>
          <a:p>
            <a:r>
              <a:rPr lang="en-GB" sz="2400" dirty="0">
                <a:solidFill>
                  <a:srgbClr val="8C43A0"/>
                </a:solidFill>
              </a:rPr>
              <a:t>Victims who have experienced one form of violence are likely to experience other forms of violence</a:t>
            </a:r>
          </a:p>
          <a:p>
            <a:r>
              <a:rPr lang="en-GB" sz="2400" dirty="0">
                <a:solidFill>
                  <a:srgbClr val="8C43A0"/>
                </a:solidFill>
              </a:rPr>
              <a:t>People who are violent in one context are likely to be violent in other context(s)</a:t>
            </a:r>
          </a:p>
          <a:p>
            <a:r>
              <a:rPr lang="en-GB" sz="2400" dirty="0">
                <a:solidFill>
                  <a:srgbClr val="8C43A0"/>
                </a:solidFill>
              </a:rPr>
              <a:t>Different forms of violence share common consequences </a:t>
            </a:r>
          </a:p>
          <a:p>
            <a:r>
              <a:rPr lang="en-GB" sz="2400" dirty="0">
                <a:solidFill>
                  <a:srgbClr val="8C43A0"/>
                </a:solidFill>
              </a:rPr>
              <a:t>Different forms of violence share common risk and protective</a:t>
            </a:r>
            <a:br>
              <a:rPr lang="en-GB" sz="2400" dirty="0">
                <a:solidFill>
                  <a:srgbClr val="8C43A0"/>
                </a:solidFill>
              </a:rPr>
            </a:br>
            <a:r>
              <a:rPr lang="en-GB" sz="2400" dirty="0">
                <a:solidFill>
                  <a:srgbClr val="8C43A0"/>
                </a:solidFill>
              </a:rPr>
              <a:t>factors</a:t>
            </a:r>
          </a:p>
        </p:txBody>
      </p:sp>
      <p:sp>
        <p:nvSpPr>
          <p:cNvPr id="4" name="Rounded Rectangle 3"/>
          <p:cNvSpPr/>
          <p:nvPr/>
        </p:nvSpPr>
        <p:spPr>
          <a:xfrm>
            <a:off x="838200" y="1325563"/>
            <a:ext cx="10515600" cy="1715348"/>
          </a:xfrm>
          <a:prstGeom prst="roundRect">
            <a:avLst/>
          </a:prstGeom>
          <a:solidFill>
            <a:srgbClr val="854298"/>
          </a:solidFill>
          <a:ln>
            <a:solidFill>
              <a:srgbClr val="8542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prstClr val="white"/>
                </a:solidFill>
                <a:latin typeface="Arial" panose="020B0604020202020204" pitchFamily="34" charset="0"/>
                <a:cs typeface="Arial" panose="020B0604020202020204" pitchFamily="34" charset="0"/>
              </a:rPr>
              <a:t>To prevent and reduce youth violence (under 25)</a:t>
            </a:r>
            <a:br>
              <a:rPr lang="en-GB" sz="2800" b="1" dirty="0">
                <a:solidFill>
                  <a:prstClr val="white"/>
                </a:solidFill>
                <a:latin typeface="Arial" panose="020B0604020202020204" pitchFamily="34" charset="0"/>
                <a:cs typeface="Arial" panose="020B0604020202020204" pitchFamily="34" charset="0"/>
              </a:rPr>
            </a:br>
            <a:r>
              <a:rPr lang="en-GB" sz="2800" b="1" dirty="0">
                <a:solidFill>
                  <a:prstClr val="white"/>
                </a:solidFill>
                <a:latin typeface="Arial" panose="020B0604020202020204" pitchFamily="34" charset="0"/>
                <a:cs typeface="Arial" panose="020B0604020202020204" pitchFamily="34" charset="0"/>
              </a:rPr>
              <a:t>and in particular serious youth violence in public spaces including knife crime. </a:t>
            </a:r>
          </a:p>
        </p:txBody>
      </p:sp>
    </p:spTree>
    <p:extLst>
      <p:ext uri="{BB962C8B-B14F-4D97-AF65-F5344CB8AC3E}">
        <p14:creationId xmlns:p14="http://schemas.microsoft.com/office/powerpoint/2010/main" val="1349349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fade">
                                      <p:cBhvr>
                                        <p:cTn id="19" dur="1000"/>
                                        <p:tgtEl>
                                          <p:spTgt spid="3">
                                            <p:txEl>
                                              <p:pRg st="1" end="1"/>
                                            </p:txEl>
                                          </p:spTgt>
                                        </p:tgtEl>
                                      </p:cBhvr>
                                    </p:animEffect>
                                    <p:anim calcmode="lin" valueType="num">
                                      <p:cBhvr>
                                        <p:cTn id="20"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1" end="1"/>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fade">
                                      <p:cBhvr>
                                        <p:cTn id="24" dur="1000"/>
                                        <p:tgtEl>
                                          <p:spTgt spid="3">
                                            <p:txEl>
                                              <p:pRg st="2" end="2"/>
                                            </p:txEl>
                                          </p:spTgt>
                                        </p:tgtEl>
                                      </p:cBhvr>
                                    </p:animEffect>
                                    <p:anim calcmode="lin" valueType="num">
                                      <p:cBhvr>
                                        <p:cTn id="2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Effect transition="in" filter="fade">
                                      <p:cBhvr>
                                        <p:cTn id="29" dur="1000"/>
                                        <p:tgtEl>
                                          <p:spTgt spid="3">
                                            <p:txEl>
                                              <p:pRg st="3" end="3"/>
                                            </p:txEl>
                                          </p:spTgt>
                                        </p:tgtEl>
                                      </p:cBhvr>
                                    </p:animEffect>
                                    <p:anim calcmode="lin" valueType="num">
                                      <p:cBhvr>
                                        <p:cTn id="30"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1" dur="1000" fill="hold"/>
                                        <p:tgtEl>
                                          <p:spTgt spid="3">
                                            <p:txEl>
                                              <p:pRg st="3" end="3"/>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3">
                                            <p:txEl>
                                              <p:pRg st="4" end="4"/>
                                            </p:txEl>
                                          </p:spTgt>
                                        </p:tgtEl>
                                        <p:attrNameLst>
                                          <p:attrName>style.visibility</p:attrName>
                                        </p:attrNameLst>
                                      </p:cBhvr>
                                      <p:to>
                                        <p:strVal val="visible"/>
                                      </p:to>
                                    </p:set>
                                    <p:animEffect transition="in" filter="fade">
                                      <p:cBhvr>
                                        <p:cTn id="34" dur="1000"/>
                                        <p:tgtEl>
                                          <p:spTgt spid="3">
                                            <p:txEl>
                                              <p:pRg st="4" end="4"/>
                                            </p:txEl>
                                          </p:spTgt>
                                        </p:tgtEl>
                                      </p:cBhvr>
                                    </p:animEffect>
                                    <p:anim calcmode="lin" valueType="num">
                                      <p:cBhvr>
                                        <p:cTn id="3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The VRN’s Mission </a:t>
            </a:r>
          </a:p>
        </p:txBody>
      </p:sp>
      <p:sp>
        <p:nvSpPr>
          <p:cNvPr id="4" name="Rounded Rectangle 3"/>
          <p:cNvSpPr/>
          <p:nvPr/>
        </p:nvSpPr>
        <p:spPr>
          <a:xfrm>
            <a:off x="1658037" y="1711842"/>
            <a:ext cx="8547320" cy="3455588"/>
          </a:xfrm>
          <a:prstGeom prst="roundRect">
            <a:avLst/>
          </a:prstGeom>
          <a:solidFill>
            <a:srgbClr val="8C43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778000">
              <a:lnSpc>
                <a:spcPct val="120000"/>
              </a:lnSpc>
              <a:spcBef>
                <a:spcPct val="0"/>
              </a:spcBef>
              <a:spcAft>
                <a:spcPct val="35000"/>
              </a:spcAft>
            </a:pPr>
            <a:r>
              <a:rPr lang="en-GB" sz="2800" b="1" dirty="0">
                <a:solidFill>
                  <a:prstClr val="white"/>
                </a:solidFill>
                <a:latin typeface="Arial" panose="020B0604020202020204" pitchFamily="34" charset="0"/>
                <a:cs typeface="Arial" panose="020B0604020202020204" pitchFamily="34" charset="0"/>
              </a:rPr>
              <a:t>To achieve ‘prevention through connection’ by building an inclusive, collaborative and courageous network which will drive the short and long-term change required to successfully tackle the causes and consequences of violence across the lifetime. </a:t>
            </a:r>
          </a:p>
        </p:txBody>
      </p:sp>
    </p:spTree>
    <p:extLst>
      <p:ext uri="{BB962C8B-B14F-4D97-AF65-F5344CB8AC3E}">
        <p14:creationId xmlns:p14="http://schemas.microsoft.com/office/powerpoint/2010/main" val="1847503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The VRN’s Approach </a:t>
            </a:r>
          </a:p>
        </p:txBody>
      </p:sp>
      <p:pic>
        <p:nvPicPr>
          <p:cNvPr id="4" name="Picture 3"/>
          <p:cNvPicPr>
            <a:picLocks noChangeAspect="1"/>
          </p:cNvPicPr>
          <p:nvPr/>
        </p:nvPicPr>
        <p:blipFill>
          <a:blip r:embed="rId3"/>
          <a:stretch>
            <a:fillRect/>
          </a:stretch>
        </p:blipFill>
        <p:spPr>
          <a:xfrm>
            <a:off x="4731671" y="2771637"/>
            <a:ext cx="1941506" cy="1795307"/>
          </a:xfrm>
          <a:prstGeom prst="rect">
            <a:avLst/>
          </a:prstGeom>
        </p:spPr>
      </p:pic>
      <p:cxnSp>
        <p:nvCxnSpPr>
          <p:cNvPr id="5" name="Straight Connector 4"/>
          <p:cNvCxnSpPr/>
          <p:nvPr/>
        </p:nvCxnSpPr>
        <p:spPr>
          <a:xfrm flipH="1">
            <a:off x="6456042" y="3021558"/>
            <a:ext cx="1085054" cy="182126"/>
          </a:xfrm>
          <a:prstGeom prst="line">
            <a:avLst/>
          </a:prstGeom>
          <a:ln>
            <a:solidFill>
              <a:srgbClr val="2EABCE"/>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a:endCxn id="14" idx="2"/>
          </p:cNvCxnSpPr>
          <p:nvPr/>
        </p:nvCxnSpPr>
        <p:spPr>
          <a:xfrm flipV="1">
            <a:off x="5694474" y="2117651"/>
            <a:ext cx="7950" cy="832384"/>
          </a:xfrm>
          <a:prstGeom prst="line">
            <a:avLst/>
          </a:prstGeom>
          <a:ln>
            <a:solidFill>
              <a:srgbClr val="F8980E"/>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H="1" flipV="1">
            <a:off x="3863752" y="3045057"/>
            <a:ext cx="1080122" cy="302646"/>
          </a:xfrm>
          <a:prstGeom prst="line">
            <a:avLst/>
          </a:prstGeom>
          <a:ln>
            <a:solidFill>
              <a:srgbClr val="C2090A"/>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a:endCxn id="16" idx="1"/>
          </p:cNvCxnSpPr>
          <p:nvPr/>
        </p:nvCxnSpPr>
        <p:spPr>
          <a:xfrm>
            <a:off x="6617521" y="3575412"/>
            <a:ext cx="1285869" cy="446448"/>
          </a:xfrm>
          <a:prstGeom prst="line">
            <a:avLst/>
          </a:prstGeom>
          <a:ln>
            <a:solidFill>
              <a:srgbClr val="82C41D"/>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6488293" y="4139789"/>
            <a:ext cx="1206398" cy="872271"/>
          </a:xfrm>
          <a:prstGeom prst="line">
            <a:avLst/>
          </a:prstGeom>
          <a:ln>
            <a:solidFill>
              <a:srgbClr val="811157"/>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a:endCxn id="17" idx="3"/>
          </p:cNvCxnSpPr>
          <p:nvPr/>
        </p:nvCxnSpPr>
        <p:spPr>
          <a:xfrm flipH="1">
            <a:off x="3547961" y="3837194"/>
            <a:ext cx="1451572" cy="184666"/>
          </a:xfrm>
          <a:prstGeom prst="line">
            <a:avLst/>
          </a:prstGeom>
          <a:ln>
            <a:solidFill>
              <a:srgbClr val="08562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3689319" y="3948066"/>
            <a:ext cx="1646398" cy="1050032"/>
          </a:xfrm>
          <a:prstGeom prst="line">
            <a:avLst/>
          </a:prstGeom>
          <a:ln>
            <a:solidFill>
              <a:srgbClr val="16076B"/>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5759813" y="4084132"/>
            <a:ext cx="0" cy="1855857"/>
          </a:xfrm>
          <a:prstGeom prst="line">
            <a:avLst/>
          </a:prstGeom>
          <a:ln>
            <a:solidFill>
              <a:srgbClr val="E40B7E"/>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4692854" y="4474467"/>
            <a:ext cx="2133919" cy="646331"/>
          </a:xfrm>
          <a:prstGeom prst="rect">
            <a:avLst/>
          </a:prstGeom>
          <a:solidFill>
            <a:schemeClr val="bg1"/>
          </a:solidFill>
        </p:spPr>
        <p:txBody>
          <a:bodyPr wrap="square" rtlCol="0">
            <a:spAutoFit/>
          </a:bodyPr>
          <a:lstStyle/>
          <a:p>
            <a:pPr algn="ctr"/>
            <a:r>
              <a:rPr lang="en-GB" dirty="0">
                <a:solidFill>
                  <a:srgbClr val="7030A0"/>
                </a:solidFill>
                <a:latin typeface="Calibri Light" panose="020F0302020204030204"/>
              </a:rPr>
              <a:t>Prevention through Connection </a:t>
            </a:r>
          </a:p>
        </p:txBody>
      </p:sp>
      <p:sp>
        <p:nvSpPr>
          <p:cNvPr id="14" name="TextBox 13"/>
          <p:cNvSpPr txBox="1"/>
          <p:nvPr/>
        </p:nvSpPr>
        <p:spPr>
          <a:xfrm>
            <a:off x="4489336" y="1748319"/>
            <a:ext cx="2426177" cy="369332"/>
          </a:xfrm>
          <a:prstGeom prst="rect">
            <a:avLst/>
          </a:prstGeom>
          <a:solidFill>
            <a:srgbClr val="F8980E"/>
          </a:solidFill>
        </p:spPr>
        <p:txBody>
          <a:bodyPr wrap="none" rtlCol="0">
            <a:spAutoFit/>
          </a:bodyPr>
          <a:lstStyle/>
          <a:p>
            <a:pPr algn="ctr"/>
            <a:r>
              <a:rPr lang="en-GB" dirty="0">
                <a:solidFill>
                  <a:prstClr val="white"/>
                </a:solidFill>
              </a:rPr>
              <a:t>connected relationships</a:t>
            </a:r>
          </a:p>
        </p:txBody>
      </p:sp>
      <p:sp>
        <p:nvSpPr>
          <p:cNvPr id="15" name="TextBox 14"/>
          <p:cNvSpPr txBox="1"/>
          <p:nvPr/>
        </p:nvSpPr>
        <p:spPr>
          <a:xfrm>
            <a:off x="6903636" y="2690336"/>
            <a:ext cx="2202462" cy="369332"/>
          </a:xfrm>
          <a:prstGeom prst="rect">
            <a:avLst/>
          </a:prstGeom>
          <a:solidFill>
            <a:srgbClr val="2EABCE"/>
          </a:solidFill>
        </p:spPr>
        <p:txBody>
          <a:bodyPr wrap="none" rtlCol="0">
            <a:spAutoFit/>
          </a:bodyPr>
          <a:lstStyle/>
          <a:p>
            <a:pPr algn="ctr"/>
            <a:r>
              <a:rPr lang="en-GB" dirty="0">
                <a:solidFill>
                  <a:prstClr val="white"/>
                </a:solidFill>
              </a:rPr>
              <a:t>connected leadership</a:t>
            </a:r>
          </a:p>
        </p:txBody>
      </p:sp>
      <p:sp>
        <p:nvSpPr>
          <p:cNvPr id="16" name="TextBox 15"/>
          <p:cNvSpPr txBox="1"/>
          <p:nvPr/>
        </p:nvSpPr>
        <p:spPr>
          <a:xfrm>
            <a:off x="7903389" y="3837194"/>
            <a:ext cx="1775230" cy="369332"/>
          </a:xfrm>
          <a:prstGeom prst="rect">
            <a:avLst/>
          </a:prstGeom>
          <a:solidFill>
            <a:srgbClr val="82C41D"/>
          </a:solidFill>
        </p:spPr>
        <p:txBody>
          <a:bodyPr wrap="none" rtlCol="0">
            <a:spAutoFit/>
          </a:bodyPr>
          <a:lstStyle/>
          <a:p>
            <a:pPr algn="ctr"/>
            <a:r>
              <a:rPr lang="en-GB" dirty="0">
                <a:solidFill>
                  <a:prstClr val="white"/>
                </a:solidFill>
              </a:rPr>
              <a:t>connected policy</a:t>
            </a:r>
          </a:p>
        </p:txBody>
      </p:sp>
      <p:sp>
        <p:nvSpPr>
          <p:cNvPr id="17" name="TextBox 16"/>
          <p:cNvSpPr txBox="1"/>
          <p:nvPr/>
        </p:nvSpPr>
        <p:spPr>
          <a:xfrm>
            <a:off x="1909115" y="3837194"/>
            <a:ext cx="1638846" cy="369332"/>
          </a:xfrm>
          <a:prstGeom prst="rect">
            <a:avLst/>
          </a:prstGeom>
          <a:solidFill>
            <a:srgbClr val="085621"/>
          </a:solidFill>
        </p:spPr>
        <p:txBody>
          <a:bodyPr wrap="none" rtlCol="0">
            <a:spAutoFit/>
          </a:bodyPr>
          <a:lstStyle/>
          <a:p>
            <a:pPr algn="ctr"/>
            <a:r>
              <a:rPr lang="en-GB" dirty="0">
                <a:solidFill>
                  <a:prstClr val="white"/>
                </a:solidFill>
              </a:rPr>
              <a:t>connected data</a:t>
            </a:r>
          </a:p>
        </p:txBody>
      </p:sp>
      <p:sp>
        <p:nvSpPr>
          <p:cNvPr id="18" name="TextBox 17"/>
          <p:cNvSpPr txBox="1"/>
          <p:nvPr/>
        </p:nvSpPr>
        <p:spPr>
          <a:xfrm>
            <a:off x="6887606" y="5003884"/>
            <a:ext cx="2170402" cy="369332"/>
          </a:xfrm>
          <a:prstGeom prst="rect">
            <a:avLst/>
          </a:prstGeom>
          <a:solidFill>
            <a:srgbClr val="811157"/>
          </a:solidFill>
        </p:spPr>
        <p:txBody>
          <a:bodyPr wrap="none" rtlCol="0">
            <a:spAutoFit/>
          </a:bodyPr>
          <a:lstStyle/>
          <a:p>
            <a:pPr algn="ctr"/>
            <a:r>
              <a:rPr lang="en-GB" dirty="0">
                <a:solidFill>
                  <a:prstClr val="white"/>
                </a:solidFill>
              </a:rPr>
              <a:t>connected workforce</a:t>
            </a:r>
          </a:p>
        </p:txBody>
      </p:sp>
      <p:sp>
        <p:nvSpPr>
          <p:cNvPr id="19" name="TextBox 18"/>
          <p:cNvSpPr txBox="1"/>
          <p:nvPr/>
        </p:nvSpPr>
        <p:spPr>
          <a:xfrm>
            <a:off x="2518395" y="5003884"/>
            <a:ext cx="1971309" cy="369332"/>
          </a:xfrm>
          <a:prstGeom prst="rect">
            <a:avLst/>
          </a:prstGeom>
          <a:solidFill>
            <a:srgbClr val="16076B"/>
          </a:solidFill>
        </p:spPr>
        <p:txBody>
          <a:bodyPr wrap="none" rtlCol="0">
            <a:spAutoFit/>
          </a:bodyPr>
          <a:lstStyle/>
          <a:p>
            <a:pPr algn="ctr"/>
            <a:r>
              <a:rPr lang="en-GB" dirty="0">
                <a:solidFill>
                  <a:prstClr val="white"/>
                </a:solidFill>
              </a:rPr>
              <a:t>connected services</a:t>
            </a:r>
          </a:p>
        </p:txBody>
      </p:sp>
      <p:sp>
        <p:nvSpPr>
          <p:cNvPr id="20" name="TextBox 19"/>
          <p:cNvSpPr txBox="1"/>
          <p:nvPr/>
        </p:nvSpPr>
        <p:spPr>
          <a:xfrm>
            <a:off x="4708210" y="5939988"/>
            <a:ext cx="1988428" cy="369332"/>
          </a:xfrm>
          <a:prstGeom prst="rect">
            <a:avLst/>
          </a:prstGeom>
          <a:solidFill>
            <a:srgbClr val="E40B7E"/>
          </a:solidFill>
        </p:spPr>
        <p:txBody>
          <a:bodyPr wrap="none" rtlCol="0">
            <a:spAutoFit/>
          </a:bodyPr>
          <a:lstStyle/>
          <a:p>
            <a:pPr algn="ctr"/>
            <a:r>
              <a:rPr lang="en-GB" dirty="0">
                <a:solidFill>
                  <a:prstClr val="white"/>
                </a:solidFill>
              </a:rPr>
              <a:t>connected learning</a:t>
            </a:r>
          </a:p>
        </p:txBody>
      </p:sp>
      <p:sp>
        <p:nvSpPr>
          <p:cNvPr id="21" name="TextBox 20"/>
          <p:cNvSpPr txBox="1"/>
          <p:nvPr/>
        </p:nvSpPr>
        <p:spPr>
          <a:xfrm>
            <a:off x="2058750" y="2690336"/>
            <a:ext cx="2441758" cy="369332"/>
          </a:xfrm>
          <a:prstGeom prst="rect">
            <a:avLst/>
          </a:prstGeom>
          <a:solidFill>
            <a:srgbClr val="C2090A"/>
          </a:solidFill>
        </p:spPr>
        <p:txBody>
          <a:bodyPr wrap="none" rtlCol="0">
            <a:spAutoFit/>
          </a:bodyPr>
          <a:lstStyle/>
          <a:p>
            <a:pPr algn="ctr"/>
            <a:r>
              <a:rPr lang="en-GB" dirty="0">
                <a:solidFill>
                  <a:prstClr val="white"/>
                </a:solidFill>
              </a:rPr>
              <a:t>connected communities</a:t>
            </a:r>
          </a:p>
        </p:txBody>
      </p:sp>
    </p:spTree>
    <p:extLst>
      <p:ext uri="{BB962C8B-B14F-4D97-AF65-F5344CB8AC3E}">
        <p14:creationId xmlns:p14="http://schemas.microsoft.com/office/powerpoint/2010/main" val="2576695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par>
                                <p:cTn id="16" presetID="10" presetClass="entr" presetSubtype="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par>
                                <p:cTn id="24" presetID="10" presetClass="entr" presetSubtype="0" fill="hold"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5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500"/>
                                        <p:tgtEl>
                                          <p:spTgt spid="17"/>
                                        </p:tgtEl>
                                      </p:cBhvr>
                                    </p:animEffect>
                                  </p:childTnLst>
                                </p:cTn>
                              </p:par>
                              <p:par>
                                <p:cTn id="32" presetID="10" presetClass="entr" presetSubtype="0" fill="hold"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5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fade">
                                      <p:cBhvr>
                                        <p:cTn id="39" dur="500"/>
                                        <p:tgtEl>
                                          <p:spTgt spid="16"/>
                                        </p:tgtEl>
                                      </p:cBhvr>
                                    </p:animEffect>
                                  </p:childTnLst>
                                </p:cTn>
                              </p:par>
                              <p:par>
                                <p:cTn id="40" presetID="10" presetClass="entr" presetSubtype="0" fill="hold" nodeType="with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fade">
                                      <p:cBhvr>
                                        <p:cTn id="42" dur="500"/>
                                        <p:tgtEl>
                                          <p:spTgt spid="8"/>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fade">
                                      <p:cBhvr>
                                        <p:cTn id="47" dur="500"/>
                                        <p:tgtEl>
                                          <p:spTgt spid="19"/>
                                        </p:tgtEl>
                                      </p:cBhvr>
                                    </p:animEffect>
                                  </p:childTnLst>
                                </p:cTn>
                              </p:par>
                              <p:par>
                                <p:cTn id="48" presetID="10" presetClass="entr" presetSubtype="0" fill="hold" nodeType="withEffect">
                                  <p:stCondLst>
                                    <p:cond delay="0"/>
                                  </p:stCondLst>
                                  <p:childTnLst>
                                    <p:set>
                                      <p:cBhvr>
                                        <p:cTn id="49" dur="1" fill="hold">
                                          <p:stCondLst>
                                            <p:cond delay="0"/>
                                          </p:stCondLst>
                                        </p:cTn>
                                        <p:tgtEl>
                                          <p:spTgt spid="11"/>
                                        </p:tgtEl>
                                        <p:attrNameLst>
                                          <p:attrName>style.visibility</p:attrName>
                                        </p:attrNameLst>
                                      </p:cBhvr>
                                      <p:to>
                                        <p:strVal val="visible"/>
                                      </p:to>
                                    </p:set>
                                    <p:animEffect transition="in" filter="fade">
                                      <p:cBhvr>
                                        <p:cTn id="50" dur="500"/>
                                        <p:tgtEl>
                                          <p:spTgt spid="11"/>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20"/>
                                        </p:tgtEl>
                                        <p:attrNameLst>
                                          <p:attrName>style.visibility</p:attrName>
                                        </p:attrNameLst>
                                      </p:cBhvr>
                                      <p:to>
                                        <p:strVal val="visible"/>
                                      </p:to>
                                    </p:set>
                                    <p:animEffect transition="in" filter="fade">
                                      <p:cBhvr>
                                        <p:cTn id="55" dur="500"/>
                                        <p:tgtEl>
                                          <p:spTgt spid="20"/>
                                        </p:tgtEl>
                                      </p:cBhvr>
                                    </p:animEffect>
                                  </p:childTnLst>
                                </p:cTn>
                              </p:par>
                              <p:par>
                                <p:cTn id="56" presetID="10" presetClass="entr" presetSubtype="0" fill="hold" nodeType="withEffect">
                                  <p:stCondLst>
                                    <p:cond delay="0"/>
                                  </p:stCondLst>
                                  <p:childTnLst>
                                    <p:set>
                                      <p:cBhvr>
                                        <p:cTn id="57" dur="1" fill="hold">
                                          <p:stCondLst>
                                            <p:cond delay="0"/>
                                          </p:stCondLst>
                                        </p:cTn>
                                        <p:tgtEl>
                                          <p:spTgt spid="12"/>
                                        </p:tgtEl>
                                        <p:attrNameLst>
                                          <p:attrName>style.visibility</p:attrName>
                                        </p:attrNameLst>
                                      </p:cBhvr>
                                      <p:to>
                                        <p:strVal val="visible"/>
                                      </p:to>
                                    </p:set>
                                    <p:animEffect transition="in" filter="fade">
                                      <p:cBhvr>
                                        <p:cTn id="58" dur="500"/>
                                        <p:tgtEl>
                                          <p:spTgt spid="12"/>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18"/>
                                        </p:tgtEl>
                                        <p:attrNameLst>
                                          <p:attrName>style.visibility</p:attrName>
                                        </p:attrNameLst>
                                      </p:cBhvr>
                                      <p:to>
                                        <p:strVal val="visible"/>
                                      </p:to>
                                    </p:set>
                                    <p:animEffect transition="in" filter="fade">
                                      <p:cBhvr>
                                        <p:cTn id="63" dur="500"/>
                                        <p:tgtEl>
                                          <p:spTgt spid="18"/>
                                        </p:tgtEl>
                                      </p:cBhvr>
                                    </p:animEffect>
                                  </p:childTnLst>
                                </p:cTn>
                              </p:par>
                              <p:par>
                                <p:cTn id="64" presetID="10" presetClass="entr" presetSubtype="0" fill="hold" nodeType="withEffect">
                                  <p:stCondLst>
                                    <p:cond delay="0"/>
                                  </p:stCondLst>
                                  <p:childTnLst>
                                    <p:set>
                                      <p:cBhvr>
                                        <p:cTn id="65" dur="1" fill="hold">
                                          <p:stCondLst>
                                            <p:cond delay="0"/>
                                          </p:stCondLst>
                                        </p:cTn>
                                        <p:tgtEl>
                                          <p:spTgt spid="9"/>
                                        </p:tgtEl>
                                        <p:attrNameLst>
                                          <p:attrName>style.visibility</p:attrName>
                                        </p:attrNameLst>
                                      </p:cBhvr>
                                      <p:to>
                                        <p:strVal val="visible"/>
                                      </p:to>
                                    </p:set>
                                    <p:animEffect transition="in" filter="fade">
                                      <p:cBhvr>
                                        <p:cTn id="6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8" grpId="0" animBg="1"/>
      <p:bldP spid="19" grpId="0" animBg="1"/>
      <p:bldP spid="20" grpId="0" animBg="1"/>
      <p:bldP spid="21" grpId="0" animBg="1"/>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Structure and Governance </a:t>
            </a:r>
          </a:p>
        </p:txBody>
      </p:sp>
      <p:grpSp>
        <p:nvGrpSpPr>
          <p:cNvPr id="14" name="Group 13"/>
          <p:cNvGrpSpPr/>
          <p:nvPr/>
        </p:nvGrpSpPr>
        <p:grpSpPr>
          <a:xfrm>
            <a:off x="3048000" y="1391359"/>
            <a:ext cx="6096000" cy="4064000"/>
            <a:chOff x="3048000" y="1540221"/>
            <a:chExt cx="6096000" cy="4064000"/>
          </a:xfrm>
        </p:grpSpPr>
        <p:graphicFrame>
          <p:nvGraphicFramePr>
            <p:cNvPr id="5" name="Diagram 4"/>
            <p:cNvGraphicFramePr/>
            <p:nvPr>
              <p:extLst>
                <p:ext uri="{D42A27DB-BD31-4B8C-83A1-F6EECF244321}">
                  <p14:modId xmlns:p14="http://schemas.microsoft.com/office/powerpoint/2010/main" val="325905486"/>
                </p:ext>
              </p:extLst>
            </p:nvPr>
          </p:nvGraphicFramePr>
          <p:xfrm>
            <a:off x="3048000" y="1540221"/>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Rectangle 5"/>
            <p:cNvSpPr/>
            <p:nvPr/>
          </p:nvSpPr>
          <p:spPr>
            <a:xfrm>
              <a:off x="4996417" y="1992635"/>
              <a:ext cx="2159000" cy="749300"/>
            </a:xfrm>
            <a:prstGeom prst="rect">
              <a:avLst/>
            </a:prstGeom>
            <a:solidFill>
              <a:srgbClr val="7030A0"/>
            </a:solidFill>
            <a:ln>
              <a:solidFill>
                <a:srgbClr val="8542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prstClr val="white"/>
                  </a:solidFill>
                </a:rPr>
                <a:t>VRN Programme Board </a:t>
              </a:r>
            </a:p>
          </p:txBody>
        </p:sp>
        <p:sp>
          <p:nvSpPr>
            <p:cNvPr id="7" name="Rectangle 6"/>
            <p:cNvSpPr/>
            <p:nvPr/>
          </p:nvSpPr>
          <p:spPr>
            <a:xfrm>
              <a:off x="4802589" y="3416675"/>
              <a:ext cx="1020284" cy="622300"/>
            </a:xfrm>
            <a:prstGeom prst="rect">
              <a:avLst/>
            </a:prstGeom>
            <a:solidFill>
              <a:srgbClr val="7030A0"/>
            </a:solidFill>
            <a:ln>
              <a:solidFill>
                <a:srgbClr val="8542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prstClr val="white"/>
                  </a:solidFill>
                </a:rPr>
                <a:t>VRN Development Group</a:t>
              </a:r>
            </a:p>
          </p:txBody>
        </p:sp>
        <p:sp>
          <p:nvSpPr>
            <p:cNvPr id="8" name="Rectangle 7"/>
            <p:cNvSpPr/>
            <p:nvPr/>
          </p:nvSpPr>
          <p:spPr>
            <a:xfrm>
              <a:off x="6301265" y="3416675"/>
              <a:ext cx="1020284" cy="622300"/>
            </a:xfrm>
            <a:prstGeom prst="rect">
              <a:avLst/>
            </a:prstGeom>
            <a:solidFill>
              <a:srgbClr val="7030A0"/>
            </a:solidFill>
            <a:ln>
              <a:solidFill>
                <a:srgbClr val="8542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prstClr val="white"/>
                  </a:solidFill>
                </a:rPr>
                <a:t>Community Advisory Panels</a:t>
              </a:r>
            </a:p>
          </p:txBody>
        </p:sp>
        <p:cxnSp>
          <p:nvCxnSpPr>
            <p:cNvPr id="9" name="Straight Arrow Connector 8"/>
            <p:cNvCxnSpPr/>
            <p:nvPr/>
          </p:nvCxnSpPr>
          <p:spPr>
            <a:xfrm flipV="1">
              <a:off x="5312731" y="2761352"/>
              <a:ext cx="0" cy="62227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6773230" y="2753334"/>
              <a:ext cx="0" cy="63029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V="1">
              <a:off x="6096000" y="2753334"/>
              <a:ext cx="0" cy="31113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4996417" y="5080929"/>
              <a:ext cx="2199166" cy="461665"/>
            </a:xfrm>
            <a:prstGeom prst="rect">
              <a:avLst/>
            </a:prstGeom>
            <a:noFill/>
          </p:spPr>
          <p:txBody>
            <a:bodyPr wrap="square" rtlCol="0">
              <a:spAutoFit/>
            </a:bodyPr>
            <a:lstStyle/>
            <a:p>
              <a:pPr algn="ctr"/>
              <a:r>
                <a:rPr lang="en-GB" sz="2400" b="1" dirty="0">
                  <a:solidFill>
                    <a:srgbClr val="854298"/>
                  </a:solidFill>
                </a:rPr>
                <a:t>THE NETWORK </a:t>
              </a:r>
            </a:p>
          </p:txBody>
        </p:sp>
      </p:grpSp>
      <p:sp>
        <p:nvSpPr>
          <p:cNvPr id="13" name="TextBox 12"/>
          <p:cNvSpPr txBox="1"/>
          <p:nvPr/>
        </p:nvSpPr>
        <p:spPr>
          <a:xfrm>
            <a:off x="838200" y="5929140"/>
            <a:ext cx="8727119" cy="646331"/>
          </a:xfrm>
          <a:prstGeom prst="rect">
            <a:avLst/>
          </a:prstGeom>
          <a:noFill/>
        </p:spPr>
        <p:txBody>
          <a:bodyPr wrap="square" rtlCol="0">
            <a:spAutoFit/>
          </a:bodyPr>
          <a:lstStyle/>
          <a:p>
            <a:r>
              <a:rPr lang="en-GB" i="1" dirty="0">
                <a:solidFill>
                  <a:srgbClr val="854298"/>
                </a:solidFill>
                <a:latin typeface="Arial" panose="020B0604020202020204" pitchFamily="34" charset="0"/>
                <a:cs typeface="Arial" panose="020B0604020202020204" pitchFamily="34" charset="0"/>
              </a:rPr>
              <a:t>The VRN Programme Board is accountable to the Strategic Partnership Board</a:t>
            </a:r>
            <a:br>
              <a:rPr lang="en-GB" i="1" dirty="0">
                <a:solidFill>
                  <a:srgbClr val="854298"/>
                </a:solidFill>
                <a:latin typeface="Arial" panose="020B0604020202020204" pitchFamily="34" charset="0"/>
                <a:cs typeface="Arial" panose="020B0604020202020204" pitchFamily="34" charset="0"/>
              </a:rPr>
            </a:br>
            <a:r>
              <a:rPr lang="en-GB" i="1" dirty="0">
                <a:solidFill>
                  <a:srgbClr val="854298"/>
                </a:solidFill>
                <a:latin typeface="Arial" panose="020B0604020202020204" pitchFamily="34" charset="0"/>
                <a:cs typeface="Arial" panose="020B0604020202020204" pitchFamily="34" charset="0"/>
              </a:rPr>
              <a:t>via Exec and reports progress to other LLR Partnership Boards.  </a:t>
            </a:r>
          </a:p>
        </p:txBody>
      </p:sp>
    </p:spTree>
    <p:extLst>
      <p:ext uri="{BB962C8B-B14F-4D97-AF65-F5344CB8AC3E}">
        <p14:creationId xmlns:p14="http://schemas.microsoft.com/office/powerpoint/2010/main" val="954678273"/>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Our Initial Priorities</a:t>
            </a:r>
            <a:endParaRPr lang="en-GB" sz="2800" dirty="0"/>
          </a:p>
        </p:txBody>
      </p:sp>
      <p:graphicFrame>
        <p:nvGraphicFramePr>
          <p:cNvPr id="5" name="Content Placeholder 2"/>
          <p:cNvGraphicFramePr>
            <a:graphicFrameLocks noGrp="1"/>
          </p:cNvGraphicFramePr>
          <p:nvPr>
            <p:ph idx="1"/>
            <p:extLst>
              <p:ext uri="{D42A27DB-BD31-4B8C-83A1-F6EECF244321}">
                <p14:modId xmlns:p14="http://schemas.microsoft.com/office/powerpoint/2010/main" val="1241393708"/>
              </p:ext>
            </p:extLst>
          </p:nvPr>
        </p:nvGraphicFramePr>
        <p:xfrm>
          <a:off x="493275" y="988828"/>
          <a:ext cx="11205449" cy="471022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19290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Examples of our work</a:t>
            </a:r>
          </a:p>
        </p:txBody>
      </p:sp>
      <p:graphicFrame>
        <p:nvGraphicFramePr>
          <p:cNvPr id="4" name="Content Placeholder 2"/>
          <p:cNvGraphicFramePr>
            <a:graphicFrameLocks noGrp="1"/>
          </p:cNvGraphicFramePr>
          <p:nvPr>
            <p:ph idx="1"/>
            <p:extLst>
              <p:ext uri="{D42A27DB-BD31-4B8C-83A1-F6EECF244321}">
                <p14:modId xmlns:p14="http://schemas.microsoft.com/office/powerpoint/2010/main" val="2963727595"/>
              </p:ext>
            </p:extLst>
          </p:nvPr>
        </p:nvGraphicFramePr>
        <p:xfrm>
          <a:off x="687938" y="1325563"/>
          <a:ext cx="8923528" cy="526374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13682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Thank you!</a:t>
            </a:r>
          </a:p>
        </p:txBody>
      </p:sp>
      <p:sp>
        <p:nvSpPr>
          <p:cNvPr id="3" name="Content Placeholder 2"/>
          <p:cNvSpPr>
            <a:spLocks noGrp="1"/>
          </p:cNvSpPr>
          <p:nvPr>
            <p:ph idx="1"/>
          </p:nvPr>
        </p:nvSpPr>
        <p:spPr/>
        <p:txBody>
          <a:bodyPr/>
          <a:lstStyle/>
          <a:p>
            <a:pPr marL="0" indent="0">
              <a:buNone/>
            </a:pPr>
            <a:r>
              <a:rPr lang="en-GB" dirty="0"/>
              <a:t>Follow us: </a:t>
            </a:r>
          </a:p>
          <a:p>
            <a:pPr marL="0" indent="0">
              <a:buNone/>
            </a:pPr>
            <a:endParaRPr lang="en-GB" dirty="0"/>
          </a:p>
          <a:p>
            <a:pPr marL="914400" lvl="2" indent="0">
              <a:buNone/>
            </a:pPr>
            <a:r>
              <a:rPr lang="en-GB" sz="3600" dirty="0">
                <a:solidFill>
                  <a:srgbClr val="395DA9"/>
                </a:solidFill>
              </a:rPr>
              <a:t>@</a:t>
            </a:r>
            <a:r>
              <a:rPr lang="en-GB" sz="3600" dirty="0" err="1">
                <a:solidFill>
                  <a:srgbClr val="395DA9"/>
                </a:solidFill>
              </a:rPr>
              <a:t>WestMidsVRU</a:t>
            </a:r>
            <a:endParaRPr lang="en-GB" sz="3600" dirty="0">
              <a:solidFill>
                <a:srgbClr val="395DA9"/>
              </a:solidFill>
            </a:endParaRPr>
          </a:p>
          <a:p>
            <a:pPr marL="914400" lvl="2" indent="0">
              <a:buNone/>
            </a:pPr>
            <a:endParaRPr lang="en-GB" sz="3600" dirty="0"/>
          </a:p>
          <a:p>
            <a:pPr marL="914400" lvl="2" indent="0">
              <a:buNone/>
            </a:pPr>
            <a:r>
              <a:rPr lang="en-GB" sz="3600" dirty="0">
                <a:solidFill>
                  <a:srgbClr val="7030A0"/>
                </a:solidFill>
              </a:rPr>
              <a:t>@</a:t>
            </a:r>
            <a:r>
              <a:rPr lang="en-GB" sz="3600" dirty="0" err="1">
                <a:solidFill>
                  <a:srgbClr val="7030A0"/>
                </a:solidFill>
              </a:rPr>
              <a:t>VR_Network</a:t>
            </a:r>
            <a:r>
              <a:rPr lang="en-GB" sz="3600" dirty="0">
                <a:solidFill>
                  <a:srgbClr val="7030A0"/>
                </a:solidFill>
              </a:rPr>
              <a:t> </a:t>
            </a:r>
          </a:p>
        </p:txBody>
      </p:sp>
    </p:spTree>
    <p:extLst>
      <p:ext uri="{BB962C8B-B14F-4D97-AF65-F5344CB8AC3E}">
        <p14:creationId xmlns:p14="http://schemas.microsoft.com/office/powerpoint/2010/main" val="4202904121"/>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20725" y="2165683"/>
            <a:ext cx="10058400" cy="1467203"/>
          </a:xfrm>
          <a:ln>
            <a:solidFill>
              <a:schemeClr val="bg1"/>
            </a:solidFill>
          </a:ln>
        </p:spPr>
        <p:txBody>
          <a:bodyPr>
            <a:noAutofit/>
          </a:bodyPr>
          <a:lstStyle/>
          <a:p>
            <a:pPr algn="ctr"/>
            <a:r>
              <a:rPr lang="en-GB" b="1" i="1" dirty="0">
                <a:latin typeface="Calibri" panose="020F0502020204030204" pitchFamily="34" charset="0"/>
              </a:rPr>
              <a:t>Question and Answer Session</a:t>
            </a:r>
            <a:endParaRPr lang="en-GB" sz="5400" b="1" i="1" dirty="0">
              <a:solidFill>
                <a:schemeClr val="tx1"/>
              </a:solidFill>
              <a:latin typeface="Calibri" panose="020F0502020204030204"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89731" y="4820003"/>
            <a:ext cx="3223640" cy="1042737"/>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49925" y="4390767"/>
            <a:ext cx="3785423" cy="1892712"/>
          </a:xfrm>
          <a:prstGeom prst="rect">
            <a:avLst/>
          </a:prstGeom>
        </p:spPr>
      </p:pic>
    </p:spTree>
    <p:extLst>
      <p:ext uri="{BB962C8B-B14F-4D97-AF65-F5344CB8AC3E}">
        <p14:creationId xmlns:p14="http://schemas.microsoft.com/office/powerpoint/2010/main" val="30877630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Policy Issues for Policing</a:t>
            </a:r>
          </a:p>
        </p:txBody>
      </p:sp>
      <p:sp>
        <p:nvSpPr>
          <p:cNvPr id="3" name="Content Placeholder 2"/>
          <p:cNvSpPr>
            <a:spLocks noGrp="1"/>
          </p:cNvSpPr>
          <p:nvPr>
            <p:ph idx="1"/>
          </p:nvPr>
        </p:nvSpPr>
        <p:spPr/>
        <p:txBody>
          <a:bodyPr/>
          <a:lstStyle/>
          <a:p>
            <a:r>
              <a:rPr lang="en-GB" dirty="0"/>
              <a:t>Complex drivers.</a:t>
            </a:r>
          </a:p>
          <a:p>
            <a:r>
              <a:rPr lang="en-GB" dirty="0"/>
              <a:t>Less susceptible to traditional police interventions.</a:t>
            </a:r>
          </a:p>
          <a:p>
            <a:r>
              <a:rPr lang="en-GB" dirty="0"/>
              <a:t>Long term strategy not short term tactics.</a:t>
            </a:r>
          </a:p>
          <a:p>
            <a:r>
              <a:rPr lang="en-GB" dirty="0"/>
              <a:t>Limited evidence base of “What works”.</a:t>
            </a:r>
          </a:p>
          <a:p>
            <a:r>
              <a:rPr lang="en-GB" dirty="0"/>
              <a:t>Capability to do more harm.</a:t>
            </a:r>
          </a:p>
          <a:p>
            <a:endParaRPr lang="en-GB" dirty="0"/>
          </a:p>
          <a:p>
            <a:endParaRPr lang="en-GB" dirty="0"/>
          </a:p>
        </p:txBody>
      </p:sp>
      <p:pic>
        <p:nvPicPr>
          <p:cNvPr id="4" name="Picture 3"/>
          <p:cNvPicPr>
            <a:picLocks noChangeAspect="1"/>
          </p:cNvPicPr>
          <p:nvPr/>
        </p:nvPicPr>
        <p:blipFill rotWithShape="1">
          <a:blip r:embed="rId2"/>
          <a:srcRect l="23121" t="20600" r="39920" b="60500"/>
          <a:stretch/>
        </p:blipFill>
        <p:spPr>
          <a:xfrm>
            <a:off x="1534277" y="6126165"/>
            <a:ext cx="1800200" cy="736445"/>
          </a:xfrm>
          <a:prstGeom prst="rect">
            <a:avLst/>
          </a:prstGeom>
        </p:spPr>
      </p:pic>
    </p:spTree>
    <p:extLst>
      <p:ext uri="{BB962C8B-B14F-4D97-AF65-F5344CB8AC3E}">
        <p14:creationId xmlns:p14="http://schemas.microsoft.com/office/powerpoint/2010/main" val="3984349354"/>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20725" y="2679031"/>
            <a:ext cx="10058400" cy="1467203"/>
          </a:xfrm>
          <a:ln>
            <a:solidFill>
              <a:schemeClr val="bg1"/>
            </a:solidFill>
          </a:ln>
        </p:spPr>
        <p:txBody>
          <a:bodyPr>
            <a:noAutofit/>
          </a:bodyPr>
          <a:lstStyle/>
          <a:p>
            <a:pPr algn="ctr"/>
            <a:r>
              <a:rPr lang="en-GB" sz="6000" b="1" i="1" dirty="0">
                <a:solidFill>
                  <a:schemeClr val="tx1"/>
                </a:solidFill>
                <a:latin typeface="Calibri" panose="020F0502020204030204" pitchFamily="34" charset="0"/>
              </a:rPr>
              <a:t>Kirk Master; Leicestershire Deputy Police &amp; Crime Commissioner</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89731" y="4820003"/>
            <a:ext cx="3223640" cy="1042737"/>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49925" y="4390767"/>
            <a:ext cx="3785423" cy="1892712"/>
          </a:xfrm>
          <a:prstGeom prst="rect">
            <a:avLst/>
          </a:prstGeom>
        </p:spPr>
      </p:pic>
      <p:sp>
        <p:nvSpPr>
          <p:cNvPr id="5" name="TextBox 4"/>
          <p:cNvSpPr txBox="1"/>
          <p:nvPr/>
        </p:nvSpPr>
        <p:spPr>
          <a:xfrm>
            <a:off x="4329146" y="633987"/>
            <a:ext cx="3641558" cy="1292662"/>
          </a:xfrm>
          <a:prstGeom prst="rect">
            <a:avLst/>
          </a:prstGeom>
          <a:noFill/>
        </p:spPr>
        <p:txBody>
          <a:bodyPr wrap="square" rtlCol="0">
            <a:spAutoFit/>
          </a:bodyPr>
          <a:lstStyle/>
          <a:p>
            <a:pPr algn="ctr"/>
            <a:r>
              <a:rPr lang="en-GB" sz="6000" b="1" i="1" dirty="0">
                <a:latin typeface="Calibri" panose="020F0502020204030204" pitchFamily="34" charset="0"/>
              </a:rPr>
              <a:t>Close: </a:t>
            </a:r>
            <a:br>
              <a:rPr lang="en-GB" i="1" dirty="0">
                <a:latin typeface="Calibri" panose="020F0502020204030204" pitchFamily="34" charset="0"/>
              </a:rPr>
            </a:br>
            <a:endParaRPr lang="en-GB" dirty="0"/>
          </a:p>
        </p:txBody>
      </p:sp>
    </p:spTree>
    <p:extLst>
      <p:ext uri="{BB962C8B-B14F-4D97-AF65-F5344CB8AC3E}">
        <p14:creationId xmlns:p14="http://schemas.microsoft.com/office/powerpoint/2010/main" val="1755497393"/>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17164" y="519950"/>
            <a:ext cx="10058400" cy="2557668"/>
          </a:xfrm>
          <a:ln>
            <a:solidFill>
              <a:schemeClr val="bg1"/>
            </a:solidFill>
          </a:ln>
        </p:spPr>
        <p:txBody>
          <a:bodyPr>
            <a:normAutofit/>
          </a:bodyPr>
          <a:lstStyle/>
          <a:p>
            <a:pPr algn="ctr"/>
            <a:r>
              <a:rPr lang="en-US" b="1" i="1" dirty="0">
                <a:solidFill>
                  <a:schemeClr val="accent2">
                    <a:lumMod val="75000"/>
                  </a:schemeClr>
                </a:solidFill>
                <a:latin typeface="+mn-lt"/>
              </a:rPr>
              <a:t>Thank you and goodbye… </a:t>
            </a:r>
            <a:endParaRPr lang="en-GB" b="1" i="1" dirty="0">
              <a:solidFill>
                <a:schemeClr val="accent2">
                  <a:lumMod val="75000"/>
                </a:schemeClr>
              </a:solidFill>
              <a:latin typeface="+mn-lt"/>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00818" y="5014021"/>
            <a:ext cx="2424696" cy="784306"/>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9806" y="4777538"/>
            <a:ext cx="2552566" cy="1276283"/>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1421" y="5014021"/>
            <a:ext cx="2487343" cy="785477"/>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00233" y="4724690"/>
            <a:ext cx="1375331" cy="1329132"/>
          </a:xfrm>
          <a:prstGeom prst="rect">
            <a:avLst/>
          </a:prstGeom>
        </p:spPr>
      </p:pic>
      <p:sp>
        <p:nvSpPr>
          <p:cNvPr id="8" name="TextBox 7"/>
          <p:cNvSpPr txBox="1"/>
          <p:nvPr/>
        </p:nvSpPr>
        <p:spPr>
          <a:xfrm>
            <a:off x="1309151" y="3520787"/>
            <a:ext cx="3904015" cy="707886"/>
          </a:xfrm>
          <a:prstGeom prst="rect">
            <a:avLst/>
          </a:prstGeom>
          <a:noFill/>
        </p:spPr>
        <p:txBody>
          <a:bodyPr wrap="square" rtlCol="0">
            <a:spAutoFit/>
          </a:bodyPr>
          <a:lstStyle/>
          <a:p>
            <a:r>
              <a:rPr lang="en-US" sz="2000" b="1" i="1" dirty="0"/>
              <a:t>Friday 29</a:t>
            </a:r>
            <a:r>
              <a:rPr lang="en-US" sz="2000" b="1" i="1" baseline="30000" dirty="0"/>
              <a:t>th</a:t>
            </a:r>
            <a:r>
              <a:rPr lang="en-US" sz="2000" b="1" i="1" dirty="0"/>
              <a:t> November </a:t>
            </a:r>
            <a:br>
              <a:rPr lang="en-US" sz="2000" b="1" i="1" dirty="0"/>
            </a:br>
            <a:r>
              <a:rPr lang="en-US" sz="2000" b="1" i="1" dirty="0"/>
              <a:t>Ricoh Arena, Coventry</a:t>
            </a:r>
            <a:endParaRPr lang="en-GB" sz="2000" b="1" dirty="0"/>
          </a:p>
        </p:txBody>
      </p:sp>
      <p:sp>
        <p:nvSpPr>
          <p:cNvPr id="10" name="TextBox 9"/>
          <p:cNvSpPr txBox="1"/>
          <p:nvPr/>
        </p:nvSpPr>
        <p:spPr>
          <a:xfrm>
            <a:off x="9135736" y="3520787"/>
            <a:ext cx="2039828" cy="707886"/>
          </a:xfrm>
          <a:prstGeom prst="rect">
            <a:avLst/>
          </a:prstGeom>
          <a:noFill/>
        </p:spPr>
        <p:txBody>
          <a:bodyPr wrap="square" rtlCol="0">
            <a:spAutoFit/>
          </a:bodyPr>
          <a:lstStyle/>
          <a:p>
            <a:r>
              <a:rPr lang="en-GB" sz="2000" b="1" i="1" dirty="0">
                <a:solidFill>
                  <a:srgbClr val="0070C0"/>
                </a:solidFill>
              </a:rPr>
              <a:t>@WestMidsVRU</a:t>
            </a:r>
          </a:p>
          <a:p>
            <a:r>
              <a:rPr lang="en-GB" sz="2000" b="1" i="1" dirty="0">
                <a:solidFill>
                  <a:srgbClr val="0070C0"/>
                </a:solidFill>
              </a:rPr>
              <a:t>@VR_Network</a:t>
            </a:r>
          </a:p>
        </p:txBody>
      </p:sp>
    </p:spTree>
    <p:extLst>
      <p:ext uri="{BB962C8B-B14F-4D97-AF65-F5344CB8AC3E}">
        <p14:creationId xmlns:p14="http://schemas.microsoft.com/office/powerpoint/2010/main" val="4272328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duotone>
              <a:schemeClr val="bg2">
                <a:shade val="45000"/>
                <a:satMod val="135000"/>
              </a:schemeClr>
              <a:prstClr val="white"/>
            </a:duoton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584938" y="188640"/>
            <a:ext cx="9144000" cy="6867452"/>
          </a:xfrm>
          <a:prstGeom prst="rect">
            <a:avLst/>
          </a:prstGeom>
        </p:spPr>
      </p:pic>
      <p:grpSp>
        <p:nvGrpSpPr>
          <p:cNvPr id="7" name="Group 6"/>
          <p:cNvGrpSpPr/>
          <p:nvPr/>
        </p:nvGrpSpPr>
        <p:grpSpPr>
          <a:xfrm>
            <a:off x="4707129" y="3073940"/>
            <a:ext cx="2554605" cy="2554605"/>
            <a:chOff x="0" y="0"/>
            <a:chExt cx="2554605" cy="2554605"/>
          </a:xfrm>
          <a:noFill/>
        </p:grpSpPr>
        <p:pic>
          <p:nvPicPr>
            <p:cNvPr id="8" name="Picture 7"/>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5584960">
              <a:off x="0" y="0"/>
              <a:ext cx="2554605" cy="2554605"/>
            </a:xfrm>
            <a:prstGeom prst="rect">
              <a:avLst/>
            </a:prstGeom>
            <a:grpFill/>
          </p:spPr>
        </p:pic>
        <p:pic>
          <p:nvPicPr>
            <p:cNvPr id="9" name="Picture 8" descr="Screen Clipping"/>
            <p:cNvPicPr>
              <a:picLocks noChangeAspect="1"/>
            </p:cNvPicPr>
            <p:nvPr/>
          </p:nvPicPr>
          <p:blipFill rotWithShape="1">
            <a:blip r:embed="rId6">
              <a:extLst>
                <a:ext uri="{28A0092B-C50C-407E-A947-70E740481C1C}">
                  <a14:useLocalDpi xmlns:a14="http://schemas.microsoft.com/office/drawing/2010/main" val="0"/>
                </a:ext>
              </a:extLst>
            </a:blip>
            <a:srcRect l="1744" t="1606" r="5218" b="808"/>
            <a:stretch/>
          </p:blipFill>
          <p:spPr>
            <a:xfrm>
              <a:off x="154378" y="296884"/>
              <a:ext cx="1368425" cy="1385570"/>
            </a:xfrm>
            <a:prstGeom prst="ellipse">
              <a:avLst/>
            </a:prstGeom>
            <a:grpFill/>
          </p:spPr>
        </p:pic>
      </p:grpSp>
      <p:pic>
        <p:nvPicPr>
          <p:cNvPr id="3079" name="Picture 1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104938" y="533010"/>
            <a:ext cx="7779052" cy="5299075"/>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9"/>
          <p:cNvSpPr>
            <a:spLocks noChangeArrowheads="1"/>
          </p:cNvSpPr>
          <p:nvPr/>
        </p:nvSpPr>
        <p:spPr bwMode="auto">
          <a:xfrm>
            <a:off x="1524000" y="651845"/>
            <a:ext cx="1161876" cy="8680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539580" tIns="45720" rIns="610995" bIns="539580" numCol="1" anchor="ctr" anchorCtr="0" compatLnSpc="1">
            <a:prstTxWarp prst="textNoShape">
              <a:avLst/>
            </a:prstTxWarp>
            <a:spAutoFit/>
          </a:bodyPr>
          <a:lstStyle/>
          <a:p>
            <a:endParaRPr lang="en-GB">
              <a:solidFill>
                <a:prstClr val="black"/>
              </a:solidFill>
            </a:endParaRPr>
          </a:p>
        </p:txBody>
      </p:sp>
      <p:sp>
        <p:nvSpPr>
          <p:cNvPr id="12" name="Rectangle 11"/>
          <p:cNvSpPr>
            <a:spLocks noChangeArrowheads="1"/>
          </p:cNvSpPr>
          <p:nvPr/>
        </p:nvSpPr>
        <p:spPr bwMode="auto">
          <a:xfrm>
            <a:off x="1524002" y="1035221"/>
            <a:ext cx="184731"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endParaRPr lang="en-GB" altLang="en-US" sz="600">
              <a:solidFill>
                <a:prstClr val="black"/>
              </a:solidFill>
            </a:endParaRPr>
          </a:p>
          <a:p>
            <a:pPr eaLnBrk="0" fontAlgn="base" hangingPunct="0">
              <a:spcBef>
                <a:spcPct val="0"/>
              </a:spcBef>
              <a:spcAft>
                <a:spcPct val="0"/>
              </a:spcAft>
            </a:pPr>
            <a:br>
              <a:rPr lang="en-GB" altLang="en-US">
                <a:solidFill>
                  <a:prstClr val="black"/>
                </a:solidFill>
                <a:latin typeface="Arial" panose="020B0604020202020204" pitchFamily="34" charset="0"/>
              </a:rPr>
            </a:br>
            <a:endParaRPr lang="en-GB" altLang="en-US">
              <a:solidFill>
                <a:prstClr val="black"/>
              </a:solidFill>
              <a:latin typeface="Arial" panose="020B0604020202020204" pitchFamily="34" charset="0"/>
            </a:endParaRPr>
          </a:p>
          <a:p>
            <a:pPr eaLnBrk="0" fontAlgn="base" hangingPunct="0">
              <a:spcBef>
                <a:spcPct val="0"/>
              </a:spcBef>
              <a:spcAft>
                <a:spcPct val="0"/>
              </a:spcAft>
            </a:pPr>
            <a:endParaRPr lang="en-GB" altLang="en-US">
              <a:solidFill>
                <a:prstClr val="black"/>
              </a:solidFill>
              <a:latin typeface="Arial" panose="020B0604020202020204" pitchFamily="34" charset="0"/>
            </a:endParaRPr>
          </a:p>
        </p:txBody>
      </p:sp>
      <p:sp>
        <p:nvSpPr>
          <p:cNvPr id="13" name="Rectangle 12"/>
          <p:cNvSpPr>
            <a:spLocks noChangeArrowheads="1"/>
          </p:cNvSpPr>
          <p:nvPr/>
        </p:nvSpPr>
        <p:spPr bwMode="auto">
          <a:xfrm>
            <a:off x="5984431" y="1869445"/>
            <a:ext cx="223138"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algn="just" eaLnBrk="0" fontAlgn="base" hangingPunct="0">
              <a:spcBef>
                <a:spcPct val="0"/>
              </a:spcBef>
              <a:spcAft>
                <a:spcPct val="0"/>
              </a:spcAft>
            </a:pPr>
            <a:r>
              <a:rPr lang="en-GB" altLang="en-US" sz="1100" b="1">
                <a:solidFill>
                  <a:prstClr val="black"/>
                </a:solidFill>
                <a:latin typeface="Arial" panose="020B0604020202020204" pitchFamily="34" charset="0"/>
                <a:ea typeface="Times New Roman" panose="02020603050405020304" pitchFamily="18" charset="0"/>
                <a:cs typeface="Arial" panose="020B0604020202020204" pitchFamily="34" charset="0"/>
              </a:rPr>
              <a:t> </a:t>
            </a:r>
            <a:endParaRPr lang="en-GB" altLang="en-US">
              <a:solidFill>
                <a:prstClr val="black"/>
              </a:solidFill>
              <a:latin typeface="Arial" panose="020B0604020202020204" pitchFamily="34" charset="0"/>
            </a:endParaRPr>
          </a:p>
        </p:txBody>
      </p:sp>
      <p:sp>
        <p:nvSpPr>
          <p:cNvPr id="14" name="Rectangle 13"/>
          <p:cNvSpPr>
            <a:spLocks noChangeArrowheads="1"/>
          </p:cNvSpPr>
          <p:nvPr/>
        </p:nvSpPr>
        <p:spPr bwMode="auto">
          <a:xfrm>
            <a:off x="1524000" y="7380357"/>
            <a:ext cx="223138"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GB" altLang="en-US" sz="1100">
                <a:solidFill>
                  <a:prstClr val="black"/>
                </a:solidFill>
                <a:latin typeface="Arial" panose="020B0604020202020204" pitchFamily="34" charset="0"/>
                <a:ea typeface="Times New Roman" panose="02020603050405020304" pitchFamily="18" charset="0"/>
                <a:cs typeface="Arial" panose="020B0604020202020204" pitchFamily="34" charset="0"/>
              </a:rPr>
              <a:t> </a:t>
            </a:r>
            <a:endParaRPr lang="en-GB" altLang="en-US" sz="600">
              <a:solidFill>
                <a:prstClr val="black"/>
              </a:solidFill>
            </a:endParaRPr>
          </a:p>
          <a:p>
            <a:pPr eaLnBrk="0" fontAlgn="base" hangingPunct="0">
              <a:spcBef>
                <a:spcPct val="0"/>
              </a:spcBef>
              <a:spcAft>
                <a:spcPct val="0"/>
              </a:spcAft>
            </a:pPr>
            <a:br>
              <a:rPr lang="en-GB" altLang="en-US" sz="1100" b="1">
                <a:solidFill>
                  <a:prstClr val="black"/>
                </a:solidFill>
                <a:latin typeface="Arial" panose="020B0604020202020204" pitchFamily="34" charset="0"/>
                <a:ea typeface="Times New Roman" panose="02020603050405020304" pitchFamily="18" charset="0"/>
                <a:cs typeface="Arial" panose="020B0604020202020204" pitchFamily="34" charset="0"/>
              </a:rPr>
            </a:br>
            <a:endParaRPr lang="en-GB" altLang="en-US">
              <a:solidFill>
                <a:prstClr val="black"/>
              </a:solidFill>
              <a:latin typeface="Arial" panose="020B0604020202020204" pitchFamily="34" charset="0"/>
            </a:endParaRPr>
          </a:p>
        </p:txBody>
      </p:sp>
      <p:sp>
        <p:nvSpPr>
          <p:cNvPr id="2" name="Rectangle 1"/>
          <p:cNvSpPr/>
          <p:nvPr/>
        </p:nvSpPr>
        <p:spPr>
          <a:xfrm>
            <a:off x="8616280" y="2420888"/>
            <a:ext cx="1514356" cy="15841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15" name="Picture 14"/>
          <p:cNvPicPr>
            <a:picLocks noChangeAspect="1"/>
          </p:cNvPicPr>
          <p:nvPr/>
        </p:nvPicPr>
        <p:blipFill rotWithShape="1">
          <a:blip r:embed="rId8" cstate="print">
            <a:extLst>
              <a:ext uri="{28A0092B-C50C-407E-A947-70E740481C1C}">
                <a14:useLocalDpi xmlns:a14="http://schemas.microsoft.com/office/drawing/2010/main" val="0"/>
              </a:ext>
            </a:extLst>
          </a:blip>
          <a:srcRect t="24800" b="62600"/>
          <a:stretch/>
        </p:blipFill>
        <p:spPr>
          <a:xfrm>
            <a:off x="1524000" y="-16036"/>
            <a:ext cx="9144000" cy="549045"/>
          </a:xfrm>
          <a:prstGeom prst="rect">
            <a:avLst/>
          </a:prstGeom>
        </p:spPr>
      </p:pic>
      <p:sp>
        <p:nvSpPr>
          <p:cNvPr id="4" name="Rectangle 3"/>
          <p:cNvSpPr/>
          <p:nvPr/>
        </p:nvSpPr>
        <p:spPr>
          <a:xfrm>
            <a:off x="1687574" y="13804"/>
            <a:ext cx="3900043" cy="520463"/>
          </a:xfrm>
          <a:prstGeom prst="rect">
            <a:avLst/>
          </a:prstGeom>
        </p:spPr>
        <p:txBody>
          <a:bodyPr wrap="square">
            <a:spAutoFit/>
          </a:bodyPr>
          <a:lstStyle/>
          <a:p>
            <a:pPr>
              <a:lnSpc>
                <a:spcPct val="107000"/>
              </a:lnSpc>
            </a:pPr>
            <a:r>
              <a:rPr lang="en-GB" sz="2600" b="1" dirty="0">
                <a:solidFill>
                  <a:srgbClr val="FFFFFF"/>
                </a:solidFill>
                <a:latin typeface="Arial" panose="020B0604020202020204" pitchFamily="34" charset="0"/>
                <a:ea typeface="Calibri" panose="020F0502020204030204" pitchFamily="34" charset="0"/>
                <a:cs typeface="Arial" panose="020B0604020202020204" pitchFamily="34" charset="0"/>
              </a:rPr>
              <a:t>Causation Factors</a:t>
            </a:r>
            <a:endParaRPr lang="en-GB" sz="2600" b="1"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324784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odel - PH approach to violence"/>
          <p:cNvPicPr/>
          <p:nvPr/>
        </p:nvPicPr>
        <p:blipFill rotWithShape="1">
          <a:blip r:embed="rId3">
            <a:extLst>
              <a:ext uri="{28A0092B-C50C-407E-A947-70E740481C1C}">
                <a14:useLocalDpi xmlns:a14="http://schemas.microsoft.com/office/drawing/2010/main" val="0"/>
              </a:ext>
            </a:extLst>
          </a:blip>
          <a:srcRect b="58919"/>
          <a:stretch/>
        </p:blipFill>
        <p:spPr bwMode="auto">
          <a:xfrm>
            <a:off x="3395700" y="1490514"/>
            <a:ext cx="5724636" cy="1398426"/>
          </a:xfrm>
          <a:prstGeom prst="rect">
            <a:avLst/>
          </a:prstGeom>
          <a:noFill/>
          <a:ln>
            <a:noFill/>
          </a:ln>
          <a:extLst>
            <a:ext uri="{53640926-AAD7-44D8-BBD7-CCE9431645EC}">
              <a14:shadowObscured xmlns:a14="http://schemas.microsoft.com/office/drawing/2010/main"/>
            </a:ext>
          </a:extLst>
        </p:spPr>
      </p:pic>
      <p:graphicFrame>
        <p:nvGraphicFramePr>
          <p:cNvPr id="5" name="Table 4"/>
          <p:cNvGraphicFramePr>
            <a:graphicFrameLocks noGrp="1"/>
          </p:cNvGraphicFramePr>
          <p:nvPr/>
        </p:nvGraphicFramePr>
        <p:xfrm>
          <a:off x="3503712" y="2826188"/>
          <a:ext cx="5557438" cy="2966632"/>
        </p:xfrm>
        <a:graphic>
          <a:graphicData uri="http://schemas.openxmlformats.org/drawingml/2006/table">
            <a:tbl>
              <a:tblPr firstRow="1" firstCol="1" bandRow="1">
                <a:tableStyleId>{5940675A-B579-460E-94D1-54222C63F5DA}</a:tableStyleId>
              </a:tblPr>
              <a:tblGrid>
                <a:gridCol w="1343669">
                  <a:extLst>
                    <a:ext uri="{9D8B030D-6E8A-4147-A177-3AD203B41FA5}">
                      <a16:colId xmlns:a16="http://schemas.microsoft.com/office/drawing/2014/main" val="20000"/>
                    </a:ext>
                  </a:extLst>
                </a:gridCol>
                <a:gridCol w="1435051">
                  <a:extLst>
                    <a:ext uri="{9D8B030D-6E8A-4147-A177-3AD203B41FA5}">
                      <a16:colId xmlns:a16="http://schemas.microsoft.com/office/drawing/2014/main" val="20001"/>
                    </a:ext>
                  </a:extLst>
                </a:gridCol>
                <a:gridCol w="1389359">
                  <a:extLst>
                    <a:ext uri="{9D8B030D-6E8A-4147-A177-3AD203B41FA5}">
                      <a16:colId xmlns:a16="http://schemas.microsoft.com/office/drawing/2014/main" val="20002"/>
                    </a:ext>
                  </a:extLst>
                </a:gridCol>
                <a:gridCol w="1389359">
                  <a:extLst>
                    <a:ext uri="{9D8B030D-6E8A-4147-A177-3AD203B41FA5}">
                      <a16:colId xmlns:a16="http://schemas.microsoft.com/office/drawing/2014/main" val="20003"/>
                    </a:ext>
                  </a:extLst>
                </a:gridCol>
              </a:tblGrid>
              <a:tr h="688252">
                <a:tc>
                  <a:txBody>
                    <a:bodyPr/>
                    <a:lstStyle/>
                    <a:p>
                      <a:pPr>
                        <a:lnSpc>
                          <a:spcPct val="115000"/>
                        </a:lnSpc>
                        <a:spcAft>
                          <a:spcPts val="0"/>
                        </a:spcAft>
                      </a:pPr>
                      <a:r>
                        <a:rPr lang="en-GB" sz="1000" dirty="0">
                          <a:effectLst/>
                        </a:rPr>
                        <a:t>Macro level factors</a:t>
                      </a:r>
                      <a:endParaRPr lang="en-GB" sz="1100" dirty="0">
                        <a:effectLst/>
                        <a:latin typeface="Calibri"/>
                        <a:ea typeface="Calibri"/>
                        <a:cs typeface="Times New Roman"/>
                      </a:endParaRPr>
                    </a:p>
                  </a:txBody>
                  <a:tcPr marL="64928" marR="64928" marT="0" marB="0">
                    <a:solidFill>
                      <a:schemeClr val="bg1"/>
                    </a:solidFill>
                  </a:tcPr>
                </a:tc>
                <a:tc>
                  <a:txBody>
                    <a:bodyPr/>
                    <a:lstStyle/>
                    <a:p>
                      <a:pPr>
                        <a:lnSpc>
                          <a:spcPct val="115000"/>
                        </a:lnSpc>
                        <a:spcAft>
                          <a:spcPts val="0"/>
                        </a:spcAft>
                      </a:pPr>
                      <a:r>
                        <a:rPr lang="en-GB" sz="1000">
                          <a:effectLst/>
                        </a:rPr>
                        <a:t>Factors based on community/ social environments</a:t>
                      </a:r>
                      <a:endParaRPr lang="en-GB" sz="1100">
                        <a:effectLst/>
                      </a:endParaRPr>
                    </a:p>
                    <a:p>
                      <a:pPr>
                        <a:lnSpc>
                          <a:spcPct val="115000"/>
                        </a:lnSpc>
                        <a:spcAft>
                          <a:spcPts val="0"/>
                        </a:spcAft>
                      </a:pPr>
                      <a:r>
                        <a:rPr lang="en-GB" sz="1000">
                          <a:effectLst/>
                        </a:rPr>
                        <a:t> </a:t>
                      </a:r>
                      <a:endParaRPr lang="en-GB" sz="1100">
                        <a:effectLst/>
                        <a:latin typeface="Calibri"/>
                        <a:ea typeface="Calibri"/>
                        <a:cs typeface="Times New Roman"/>
                      </a:endParaRPr>
                    </a:p>
                  </a:txBody>
                  <a:tcPr marL="64928" marR="64928" marT="0" marB="0">
                    <a:solidFill>
                      <a:schemeClr val="bg1"/>
                    </a:solidFill>
                  </a:tcPr>
                </a:tc>
                <a:tc>
                  <a:txBody>
                    <a:bodyPr/>
                    <a:lstStyle/>
                    <a:p>
                      <a:pPr>
                        <a:lnSpc>
                          <a:spcPct val="115000"/>
                        </a:lnSpc>
                        <a:spcAft>
                          <a:spcPts val="0"/>
                        </a:spcAft>
                      </a:pPr>
                      <a:r>
                        <a:rPr lang="en-GB" sz="1000">
                          <a:effectLst/>
                        </a:rPr>
                        <a:t>Factors from peers, family, partner which shape an individual</a:t>
                      </a:r>
                      <a:endParaRPr lang="en-GB" sz="1100">
                        <a:effectLst/>
                        <a:latin typeface="Calibri"/>
                        <a:ea typeface="Calibri"/>
                        <a:cs typeface="Times New Roman"/>
                      </a:endParaRPr>
                    </a:p>
                  </a:txBody>
                  <a:tcPr marL="64928" marR="64928" marT="0" marB="0">
                    <a:solidFill>
                      <a:schemeClr val="bg1"/>
                    </a:solidFill>
                  </a:tcPr>
                </a:tc>
                <a:tc>
                  <a:txBody>
                    <a:bodyPr/>
                    <a:lstStyle/>
                    <a:p>
                      <a:pPr>
                        <a:lnSpc>
                          <a:spcPct val="115000"/>
                        </a:lnSpc>
                        <a:spcAft>
                          <a:spcPts val="0"/>
                        </a:spcAft>
                      </a:pPr>
                      <a:r>
                        <a:rPr lang="en-GB" sz="1000">
                          <a:effectLst/>
                        </a:rPr>
                        <a:t>Personal history factors which increase likelihood of becoming victim or offender</a:t>
                      </a:r>
                      <a:endParaRPr lang="en-GB" sz="1100">
                        <a:effectLst/>
                        <a:latin typeface="Calibri"/>
                        <a:ea typeface="Calibri"/>
                        <a:cs typeface="Times New Roman"/>
                      </a:endParaRPr>
                    </a:p>
                  </a:txBody>
                  <a:tcPr marL="64928" marR="64928" marT="0" marB="0">
                    <a:solidFill>
                      <a:schemeClr val="bg1"/>
                    </a:solidFill>
                  </a:tcPr>
                </a:tc>
                <a:extLst>
                  <a:ext uri="{0D108BD9-81ED-4DB2-BD59-A6C34878D82A}">
                    <a16:rowId xmlns:a16="http://schemas.microsoft.com/office/drawing/2014/main" val="10000"/>
                  </a:ext>
                </a:extLst>
              </a:tr>
              <a:tr h="516189">
                <a:tc>
                  <a:txBody>
                    <a:bodyPr/>
                    <a:lstStyle/>
                    <a:p>
                      <a:pPr>
                        <a:lnSpc>
                          <a:spcPct val="115000"/>
                        </a:lnSpc>
                        <a:spcAft>
                          <a:spcPts val="0"/>
                        </a:spcAft>
                      </a:pPr>
                      <a:r>
                        <a:rPr lang="en-GB" sz="1000">
                          <a:effectLst/>
                        </a:rPr>
                        <a:t>Inequalities in society (gender, race..)</a:t>
                      </a:r>
                      <a:endParaRPr lang="en-GB" sz="1100">
                        <a:effectLst/>
                        <a:latin typeface="Calibri"/>
                        <a:ea typeface="Calibri"/>
                        <a:cs typeface="Times New Roman"/>
                      </a:endParaRPr>
                    </a:p>
                  </a:txBody>
                  <a:tcPr marL="64928" marR="64928" marT="0" marB="0">
                    <a:solidFill>
                      <a:schemeClr val="bg1"/>
                    </a:solidFill>
                  </a:tcPr>
                </a:tc>
                <a:tc>
                  <a:txBody>
                    <a:bodyPr/>
                    <a:lstStyle/>
                    <a:p>
                      <a:pPr>
                        <a:lnSpc>
                          <a:spcPct val="115000"/>
                        </a:lnSpc>
                        <a:spcAft>
                          <a:spcPts val="0"/>
                        </a:spcAft>
                      </a:pPr>
                      <a:r>
                        <a:rPr lang="en-GB" sz="1000">
                          <a:effectLst/>
                        </a:rPr>
                        <a:t>General tolerance of violence, inequality</a:t>
                      </a:r>
                      <a:endParaRPr lang="en-GB" sz="1100">
                        <a:effectLst/>
                        <a:latin typeface="Calibri"/>
                        <a:ea typeface="Calibri"/>
                        <a:cs typeface="Times New Roman"/>
                      </a:endParaRPr>
                    </a:p>
                  </a:txBody>
                  <a:tcPr marL="64928" marR="64928" marT="0" marB="0">
                    <a:solidFill>
                      <a:schemeClr val="bg1"/>
                    </a:solidFill>
                  </a:tcPr>
                </a:tc>
                <a:tc>
                  <a:txBody>
                    <a:bodyPr/>
                    <a:lstStyle/>
                    <a:p>
                      <a:pPr>
                        <a:lnSpc>
                          <a:spcPct val="115000"/>
                        </a:lnSpc>
                        <a:spcAft>
                          <a:spcPts val="0"/>
                        </a:spcAft>
                      </a:pPr>
                      <a:r>
                        <a:rPr lang="en-GB" sz="1000">
                          <a:effectLst/>
                        </a:rPr>
                        <a:t>Poor parenting/ emotionally unsupportive</a:t>
                      </a:r>
                      <a:endParaRPr lang="en-GB" sz="1100">
                        <a:effectLst/>
                        <a:latin typeface="Calibri"/>
                        <a:ea typeface="Calibri"/>
                        <a:cs typeface="Times New Roman"/>
                      </a:endParaRPr>
                    </a:p>
                  </a:txBody>
                  <a:tcPr marL="64928" marR="64928" marT="0" marB="0">
                    <a:solidFill>
                      <a:schemeClr val="bg1"/>
                    </a:solidFill>
                  </a:tcPr>
                </a:tc>
                <a:tc>
                  <a:txBody>
                    <a:bodyPr/>
                    <a:lstStyle/>
                    <a:p>
                      <a:pPr>
                        <a:lnSpc>
                          <a:spcPct val="115000"/>
                        </a:lnSpc>
                        <a:spcAft>
                          <a:spcPts val="0"/>
                        </a:spcAft>
                      </a:pPr>
                      <a:r>
                        <a:rPr lang="en-GB" sz="1000">
                          <a:effectLst/>
                        </a:rPr>
                        <a:t>Victim of child abuse</a:t>
                      </a:r>
                      <a:endParaRPr lang="en-GB" sz="1100">
                        <a:effectLst/>
                        <a:latin typeface="Calibri"/>
                        <a:ea typeface="Calibri"/>
                        <a:cs typeface="Times New Roman"/>
                      </a:endParaRPr>
                    </a:p>
                  </a:txBody>
                  <a:tcPr marL="64928" marR="64928" marT="0" marB="0">
                    <a:solidFill>
                      <a:schemeClr val="bg1"/>
                    </a:solidFill>
                  </a:tcPr>
                </a:tc>
                <a:extLst>
                  <a:ext uri="{0D108BD9-81ED-4DB2-BD59-A6C34878D82A}">
                    <a16:rowId xmlns:a16="http://schemas.microsoft.com/office/drawing/2014/main" val="10001"/>
                  </a:ext>
                </a:extLst>
              </a:tr>
              <a:tr h="688252">
                <a:tc>
                  <a:txBody>
                    <a:bodyPr/>
                    <a:lstStyle/>
                    <a:p>
                      <a:pPr>
                        <a:lnSpc>
                          <a:spcPct val="115000"/>
                        </a:lnSpc>
                        <a:spcAft>
                          <a:spcPts val="0"/>
                        </a:spcAft>
                      </a:pPr>
                      <a:r>
                        <a:rPr lang="en-GB" sz="1000">
                          <a:effectLst/>
                        </a:rPr>
                        <a:t>Cultural norms which permit/ support violence</a:t>
                      </a:r>
                      <a:endParaRPr lang="en-GB" sz="1100">
                        <a:effectLst/>
                        <a:latin typeface="Calibri"/>
                        <a:ea typeface="Calibri"/>
                        <a:cs typeface="Times New Roman"/>
                      </a:endParaRPr>
                    </a:p>
                  </a:txBody>
                  <a:tcPr marL="64928" marR="64928" marT="0" marB="0">
                    <a:solidFill>
                      <a:schemeClr val="bg1"/>
                    </a:solidFill>
                  </a:tcPr>
                </a:tc>
                <a:tc>
                  <a:txBody>
                    <a:bodyPr/>
                    <a:lstStyle/>
                    <a:p>
                      <a:pPr>
                        <a:lnSpc>
                          <a:spcPct val="115000"/>
                        </a:lnSpc>
                        <a:spcAft>
                          <a:spcPts val="0"/>
                        </a:spcAft>
                      </a:pPr>
                      <a:r>
                        <a:rPr lang="en-GB" sz="1000">
                          <a:effectLst/>
                        </a:rPr>
                        <a:t>Poverty </a:t>
                      </a:r>
                      <a:endParaRPr lang="en-GB" sz="1100">
                        <a:effectLst/>
                      </a:endParaRPr>
                    </a:p>
                    <a:p>
                      <a:pPr>
                        <a:lnSpc>
                          <a:spcPct val="115000"/>
                        </a:lnSpc>
                        <a:spcAft>
                          <a:spcPts val="0"/>
                        </a:spcAft>
                      </a:pPr>
                      <a:r>
                        <a:rPr lang="en-GB" sz="1000">
                          <a:effectLst/>
                        </a:rPr>
                        <a:t>Scarcity of good jobs</a:t>
                      </a:r>
                      <a:endParaRPr lang="en-GB" sz="1100">
                        <a:effectLst/>
                      </a:endParaRPr>
                    </a:p>
                    <a:p>
                      <a:pPr>
                        <a:lnSpc>
                          <a:spcPct val="115000"/>
                        </a:lnSpc>
                        <a:spcAft>
                          <a:spcPts val="0"/>
                        </a:spcAft>
                      </a:pPr>
                      <a:r>
                        <a:rPr lang="en-GB" sz="1000">
                          <a:effectLst/>
                        </a:rPr>
                        <a:t> </a:t>
                      </a:r>
                      <a:endParaRPr lang="en-GB" sz="1100">
                        <a:effectLst/>
                        <a:latin typeface="Calibri"/>
                        <a:ea typeface="Calibri"/>
                        <a:cs typeface="Times New Roman"/>
                      </a:endParaRPr>
                    </a:p>
                  </a:txBody>
                  <a:tcPr marL="64928" marR="64928" marT="0" marB="0">
                    <a:solidFill>
                      <a:schemeClr val="bg1"/>
                    </a:solidFill>
                  </a:tcPr>
                </a:tc>
                <a:tc>
                  <a:txBody>
                    <a:bodyPr/>
                    <a:lstStyle/>
                    <a:p>
                      <a:pPr>
                        <a:lnSpc>
                          <a:spcPct val="115000"/>
                        </a:lnSpc>
                        <a:spcAft>
                          <a:spcPts val="0"/>
                        </a:spcAft>
                      </a:pPr>
                      <a:r>
                        <a:rPr lang="en-GB" sz="1000">
                          <a:effectLst/>
                        </a:rPr>
                        <a:t>Conflict in parental relationships/ separation from parents</a:t>
                      </a:r>
                      <a:endParaRPr lang="en-GB" sz="1100">
                        <a:effectLst/>
                        <a:latin typeface="Calibri"/>
                        <a:ea typeface="Calibri"/>
                        <a:cs typeface="Times New Roman"/>
                      </a:endParaRPr>
                    </a:p>
                  </a:txBody>
                  <a:tcPr marL="64928" marR="64928" marT="0" marB="0">
                    <a:solidFill>
                      <a:schemeClr val="bg1"/>
                    </a:solidFill>
                  </a:tcPr>
                </a:tc>
                <a:tc>
                  <a:txBody>
                    <a:bodyPr/>
                    <a:lstStyle/>
                    <a:p>
                      <a:pPr>
                        <a:lnSpc>
                          <a:spcPct val="115000"/>
                        </a:lnSpc>
                        <a:spcAft>
                          <a:spcPts val="0"/>
                        </a:spcAft>
                      </a:pPr>
                      <a:r>
                        <a:rPr lang="en-GB" sz="1000">
                          <a:effectLst/>
                        </a:rPr>
                        <a:t>Individual psychological factors</a:t>
                      </a:r>
                      <a:endParaRPr lang="en-GB" sz="1100">
                        <a:effectLst/>
                        <a:latin typeface="Calibri"/>
                        <a:ea typeface="Calibri"/>
                        <a:cs typeface="Times New Roman"/>
                      </a:endParaRPr>
                    </a:p>
                  </a:txBody>
                  <a:tcPr marL="64928" marR="64928" marT="0" marB="0">
                    <a:solidFill>
                      <a:schemeClr val="bg1"/>
                    </a:solidFill>
                  </a:tcPr>
                </a:tc>
                <a:extLst>
                  <a:ext uri="{0D108BD9-81ED-4DB2-BD59-A6C34878D82A}">
                    <a16:rowId xmlns:a16="http://schemas.microsoft.com/office/drawing/2014/main" val="10002"/>
                  </a:ext>
                </a:extLst>
              </a:tr>
              <a:tr h="688252">
                <a:tc>
                  <a:txBody>
                    <a:bodyPr/>
                    <a:lstStyle/>
                    <a:p>
                      <a:pPr>
                        <a:lnSpc>
                          <a:spcPct val="115000"/>
                        </a:lnSpc>
                        <a:spcAft>
                          <a:spcPts val="0"/>
                        </a:spcAft>
                      </a:pPr>
                      <a:r>
                        <a:rPr lang="en-GB" sz="1000">
                          <a:effectLst/>
                        </a:rPr>
                        <a:t>Economic environment  &amp; economic inequality (weak economic safety net)</a:t>
                      </a:r>
                      <a:endParaRPr lang="en-GB" sz="1100">
                        <a:effectLst/>
                        <a:latin typeface="Calibri"/>
                        <a:ea typeface="Calibri"/>
                        <a:cs typeface="Times New Roman"/>
                      </a:endParaRPr>
                    </a:p>
                  </a:txBody>
                  <a:tcPr marL="64928" marR="64928" marT="0" marB="0">
                    <a:solidFill>
                      <a:schemeClr val="bg1"/>
                    </a:solidFill>
                  </a:tcPr>
                </a:tc>
                <a:tc>
                  <a:txBody>
                    <a:bodyPr/>
                    <a:lstStyle/>
                    <a:p>
                      <a:pPr>
                        <a:lnSpc>
                          <a:spcPct val="115000"/>
                        </a:lnSpc>
                        <a:spcAft>
                          <a:spcPts val="0"/>
                        </a:spcAft>
                      </a:pPr>
                      <a:r>
                        <a:rPr lang="en-GB" sz="1000">
                          <a:effectLst/>
                        </a:rPr>
                        <a:t>Weak sanctions against perpetrators</a:t>
                      </a:r>
                      <a:endParaRPr lang="en-GB" sz="1100">
                        <a:effectLst/>
                        <a:latin typeface="Calibri"/>
                        <a:ea typeface="Calibri"/>
                        <a:cs typeface="Times New Roman"/>
                      </a:endParaRPr>
                    </a:p>
                  </a:txBody>
                  <a:tcPr marL="64928" marR="64928" marT="0" marB="0">
                    <a:solidFill>
                      <a:schemeClr val="bg1"/>
                    </a:solidFill>
                  </a:tcPr>
                </a:tc>
                <a:tc>
                  <a:txBody>
                    <a:bodyPr/>
                    <a:lstStyle/>
                    <a:p>
                      <a:pPr>
                        <a:lnSpc>
                          <a:spcPct val="115000"/>
                        </a:lnSpc>
                        <a:spcAft>
                          <a:spcPts val="0"/>
                        </a:spcAft>
                      </a:pPr>
                      <a:r>
                        <a:rPr lang="en-GB" sz="1000">
                          <a:effectLst/>
                        </a:rPr>
                        <a:t>Friends that engage in violence/ harmful behaviour </a:t>
                      </a:r>
                      <a:endParaRPr lang="en-GB" sz="1100">
                        <a:effectLst/>
                        <a:latin typeface="Calibri"/>
                        <a:ea typeface="Calibri"/>
                        <a:cs typeface="Times New Roman"/>
                      </a:endParaRPr>
                    </a:p>
                  </a:txBody>
                  <a:tcPr marL="64928" marR="64928" marT="0" marB="0">
                    <a:solidFill>
                      <a:schemeClr val="bg1"/>
                    </a:solidFill>
                  </a:tcPr>
                </a:tc>
                <a:tc>
                  <a:txBody>
                    <a:bodyPr/>
                    <a:lstStyle/>
                    <a:p>
                      <a:pPr>
                        <a:lnSpc>
                          <a:spcPct val="115000"/>
                        </a:lnSpc>
                        <a:spcAft>
                          <a:spcPts val="0"/>
                        </a:spcAft>
                      </a:pPr>
                      <a:r>
                        <a:rPr lang="en-GB" sz="1000">
                          <a:effectLst/>
                        </a:rPr>
                        <a:t>Abuse of substances </a:t>
                      </a:r>
                      <a:endParaRPr lang="en-GB" sz="1100">
                        <a:effectLst/>
                        <a:latin typeface="Calibri"/>
                        <a:ea typeface="Calibri"/>
                        <a:cs typeface="Times New Roman"/>
                      </a:endParaRPr>
                    </a:p>
                  </a:txBody>
                  <a:tcPr marL="64928" marR="64928" marT="0" marB="0">
                    <a:solidFill>
                      <a:schemeClr val="bg1"/>
                    </a:solidFill>
                  </a:tcPr>
                </a:tc>
                <a:extLst>
                  <a:ext uri="{0D108BD9-81ED-4DB2-BD59-A6C34878D82A}">
                    <a16:rowId xmlns:a16="http://schemas.microsoft.com/office/drawing/2014/main" val="10003"/>
                  </a:ext>
                </a:extLst>
              </a:tr>
              <a:tr h="344126">
                <a:tc>
                  <a:txBody>
                    <a:bodyPr/>
                    <a:lstStyle/>
                    <a:p>
                      <a:pPr>
                        <a:lnSpc>
                          <a:spcPct val="115000"/>
                        </a:lnSpc>
                        <a:spcAft>
                          <a:spcPts val="0"/>
                        </a:spcAft>
                      </a:pPr>
                      <a:r>
                        <a:rPr lang="en-GB" sz="1000">
                          <a:effectLst/>
                        </a:rPr>
                        <a:t>Poverty</a:t>
                      </a:r>
                      <a:endParaRPr lang="en-GB" sz="1100">
                        <a:effectLst/>
                        <a:latin typeface="Calibri"/>
                        <a:ea typeface="Calibri"/>
                        <a:cs typeface="Times New Roman"/>
                      </a:endParaRPr>
                    </a:p>
                  </a:txBody>
                  <a:tcPr marL="64928" marR="64928" marT="0" marB="0">
                    <a:solidFill>
                      <a:schemeClr val="bg1"/>
                    </a:solidFill>
                  </a:tcPr>
                </a:tc>
                <a:tc>
                  <a:txBody>
                    <a:bodyPr/>
                    <a:lstStyle/>
                    <a:p>
                      <a:pPr>
                        <a:lnSpc>
                          <a:spcPct val="115000"/>
                        </a:lnSpc>
                        <a:spcAft>
                          <a:spcPts val="0"/>
                        </a:spcAft>
                      </a:pPr>
                      <a:r>
                        <a:rPr lang="en-GB" sz="1000" dirty="0">
                          <a:effectLst/>
                        </a:rPr>
                        <a:t>Inadequate victim care provision</a:t>
                      </a:r>
                      <a:endParaRPr lang="en-GB" sz="1100" dirty="0">
                        <a:effectLst/>
                        <a:latin typeface="Calibri"/>
                        <a:ea typeface="Calibri"/>
                        <a:cs typeface="Times New Roman"/>
                      </a:endParaRPr>
                    </a:p>
                  </a:txBody>
                  <a:tcPr marL="64928" marR="64928" marT="0" marB="0">
                    <a:solidFill>
                      <a:schemeClr val="bg1"/>
                    </a:solidFill>
                  </a:tcPr>
                </a:tc>
                <a:tc>
                  <a:txBody>
                    <a:bodyPr/>
                    <a:lstStyle/>
                    <a:p>
                      <a:pPr>
                        <a:lnSpc>
                          <a:spcPct val="115000"/>
                        </a:lnSpc>
                        <a:spcAft>
                          <a:spcPts val="0"/>
                        </a:spcAft>
                      </a:pPr>
                      <a:r>
                        <a:rPr lang="en-GB" sz="1000">
                          <a:effectLst/>
                        </a:rPr>
                        <a:t>Low socioeconomic household</a:t>
                      </a:r>
                      <a:endParaRPr lang="en-GB" sz="1100">
                        <a:effectLst/>
                        <a:latin typeface="Calibri"/>
                        <a:ea typeface="Calibri"/>
                        <a:cs typeface="Times New Roman"/>
                      </a:endParaRPr>
                    </a:p>
                  </a:txBody>
                  <a:tcPr marL="64928" marR="64928" marT="0" marB="0">
                    <a:solidFill>
                      <a:schemeClr val="bg1"/>
                    </a:solidFill>
                  </a:tcPr>
                </a:tc>
                <a:tc>
                  <a:txBody>
                    <a:bodyPr/>
                    <a:lstStyle/>
                    <a:p>
                      <a:pPr>
                        <a:lnSpc>
                          <a:spcPct val="115000"/>
                        </a:lnSpc>
                        <a:spcAft>
                          <a:spcPts val="0"/>
                        </a:spcAft>
                      </a:pPr>
                      <a:r>
                        <a:rPr lang="en-GB" sz="1000" dirty="0">
                          <a:effectLst/>
                        </a:rPr>
                        <a:t>Harmful attitudes/ beliefs </a:t>
                      </a:r>
                      <a:endParaRPr lang="en-GB" sz="1100" dirty="0">
                        <a:effectLst/>
                        <a:latin typeface="Calibri"/>
                        <a:ea typeface="Calibri"/>
                        <a:cs typeface="Times New Roman"/>
                      </a:endParaRPr>
                    </a:p>
                  </a:txBody>
                  <a:tcPr marL="64928" marR="64928" marT="0" marB="0">
                    <a:solidFill>
                      <a:schemeClr val="bg1"/>
                    </a:solidFill>
                  </a:tcPr>
                </a:tc>
                <a:extLst>
                  <a:ext uri="{0D108BD9-81ED-4DB2-BD59-A6C34878D82A}">
                    <a16:rowId xmlns:a16="http://schemas.microsoft.com/office/drawing/2014/main" val="10004"/>
                  </a:ext>
                </a:extLst>
              </a:tr>
            </a:tbl>
          </a:graphicData>
        </a:graphic>
      </p:graphicFrame>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t="24800" b="62600"/>
          <a:stretch/>
        </p:blipFill>
        <p:spPr>
          <a:xfrm>
            <a:off x="1524000" y="-16036"/>
            <a:ext cx="9144000" cy="549045"/>
          </a:xfrm>
          <a:prstGeom prst="rect">
            <a:avLst/>
          </a:prstGeom>
        </p:spPr>
      </p:pic>
      <p:sp>
        <p:nvSpPr>
          <p:cNvPr id="2" name="Title 1"/>
          <p:cNvSpPr>
            <a:spLocks noGrp="1"/>
          </p:cNvSpPr>
          <p:nvPr>
            <p:ph type="title"/>
          </p:nvPr>
        </p:nvSpPr>
        <p:spPr>
          <a:xfrm>
            <a:off x="1703512" y="-170139"/>
            <a:ext cx="8229600" cy="857250"/>
          </a:xfrm>
        </p:spPr>
        <p:txBody>
          <a:bodyPr>
            <a:normAutofit/>
          </a:bodyPr>
          <a:lstStyle/>
          <a:p>
            <a:r>
              <a:rPr lang="en-GB" sz="2400" b="1" dirty="0">
                <a:solidFill>
                  <a:schemeClr val="bg1"/>
                </a:solidFill>
                <a:latin typeface="Arial" panose="020B0604020202020204" pitchFamily="34" charset="0"/>
                <a:cs typeface="Arial" panose="020B0604020202020204" pitchFamily="34" charset="0"/>
              </a:rPr>
              <a:t>The ecological model of violence &amp; prevention</a:t>
            </a:r>
          </a:p>
        </p:txBody>
      </p:sp>
    </p:spTree>
    <p:extLst>
      <p:ext uri="{BB962C8B-B14F-4D97-AF65-F5344CB8AC3E}">
        <p14:creationId xmlns:p14="http://schemas.microsoft.com/office/powerpoint/2010/main" val="1537436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6" descr="map from PHE structure v20 26 July"/>
          <p:cNvPicPr>
            <a:picLocks noChangeAspect="1" noChangeArrowheads="1"/>
          </p:cNvPicPr>
          <p:nvPr/>
        </p:nvPicPr>
        <p:blipFill rotWithShape="1">
          <a:blip r:embed="rId3" cstate="print"/>
          <a:srcRect l="15568" t="8825" r="9731" b="10112"/>
          <a:stretch/>
        </p:blipFill>
        <p:spPr bwMode="auto">
          <a:xfrm>
            <a:off x="2855640" y="1862828"/>
            <a:ext cx="4114800" cy="3414713"/>
          </a:xfrm>
          <a:prstGeom prst="rect">
            <a:avLst/>
          </a:prstGeom>
          <a:noFill/>
          <a:ln w="9525">
            <a:noFill/>
            <a:miter lim="800000"/>
            <a:headEnd/>
            <a:tailEnd/>
          </a:ln>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80277" y="962213"/>
            <a:ext cx="727472" cy="7870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67000" y="854980"/>
            <a:ext cx="6858000" cy="4842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Grp="1" noChangeAspect="1" noChangeArrowheads="1"/>
          </p:cNvPicPr>
          <p:nvPr>
            <p:ph sz="half" idx="4294967295"/>
          </p:nvPr>
        </p:nvPicPr>
        <p:blipFill>
          <a:blip r:embed="rId6">
            <a:extLst>
              <a:ext uri="{28A0092B-C50C-407E-A947-70E740481C1C}">
                <a14:useLocalDpi xmlns:a14="http://schemas.microsoft.com/office/drawing/2010/main" val="0"/>
              </a:ext>
            </a:extLst>
          </a:blip>
          <a:srcRect/>
          <a:stretch>
            <a:fillRect/>
          </a:stretch>
        </p:blipFill>
        <p:spPr bwMode="auto">
          <a:xfrm>
            <a:off x="5663952" y="2294874"/>
            <a:ext cx="2922876" cy="313234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p:cNvPicPr>
          <p:nvPr/>
        </p:nvPicPr>
        <p:blipFill rotWithShape="1">
          <a:blip r:embed="rId7" cstate="print">
            <a:extLst>
              <a:ext uri="{28A0092B-C50C-407E-A947-70E740481C1C}">
                <a14:useLocalDpi xmlns:a14="http://schemas.microsoft.com/office/drawing/2010/main" val="0"/>
              </a:ext>
            </a:extLst>
          </a:blip>
          <a:srcRect t="24800" b="62600"/>
          <a:stretch/>
        </p:blipFill>
        <p:spPr>
          <a:xfrm>
            <a:off x="1524000" y="2456"/>
            <a:ext cx="9144000" cy="488375"/>
          </a:xfrm>
          <a:prstGeom prst="rect">
            <a:avLst/>
          </a:prstGeom>
        </p:spPr>
      </p:pic>
      <p:sp>
        <p:nvSpPr>
          <p:cNvPr id="7" name="Title 1"/>
          <p:cNvSpPr txBox="1">
            <a:spLocks/>
          </p:cNvSpPr>
          <p:nvPr/>
        </p:nvSpPr>
        <p:spPr>
          <a:xfrm>
            <a:off x="1524000" y="-99391"/>
            <a:ext cx="8383960" cy="720080"/>
          </a:xfrm>
          <a:prstGeom prst="rect">
            <a:avLst/>
          </a:prstGeom>
        </p:spPr>
        <p:txBody>
          <a:bodyPr vert="horz" lIns="91440" tIns="45720" rIns="91440" bIns="45720" rtlCol="0" anchor="ctr">
            <a:normAutofit fontScale="92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2800" b="1" dirty="0">
                <a:solidFill>
                  <a:prstClr val="white"/>
                </a:solidFill>
              </a:rPr>
              <a:t>West Midlands Police, Violent Crime &amp; Health Deprivation</a:t>
            </a:r>
          </a:p>
        </p:txBody>
      </p:sp>
    </p:spTree>
    <p:extLst>
      <p:ext uri="{BB962C8B-B14F-4D97-AF65-F5344CB8AC3E}">
        <p14:creationId xmlns:p14="http://schemas.microsoft.com/office/powerpoint/2010/main" val="3531756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1775520" y="5085184"/>
            <a:ext cx="8568952" cy="936104"/>
          </a:xfrm>
        </p:spPr>
        <p:txBody>
          <a:bodyPr/>
          <a:lstStyle/>
          <a:p>
            <a:endParaRPr lang="en-GB" dirty="0"/>
          </a:p>
          <a:p>
            <a:pPr marL="0" indent="0">
              <a:buNone/>
            </a:pPr>
            <a:endParaRPr lang="en-GB" dirty="0"/>
          </a:p>
          <a:p>
            <a:endParaRPr lang="en-GB" dirty="0"/>
          </a:p>
          <a:p>
            <a:endParaRPr lang="en-GB" dirty="0"/>
          </a:p>
        </p:txBody>
      </p:sp>
      <p:sp>
        <p:nvSpPr>
          <p:cNvPr id="3" name="Slide Number Placeholder 2"/>
          <p:cNvSpPr>
            <a:spLocks noGrp="1"/>
          </p:cNvSpPr>
          <p:nvPr>
            <p:ph type="sldNum" sz="quarter" idx="4"/>
          </p:nvPr>
        </p:nvSpPr>
        <p:spPr/>
        <p:txBody>
          <a:bodyPr/>
          <a:lstStyle/>
          <a:p>
            <a:fld id="{4EF85126-1923-4BB8-BB39-FD23E54F5C48}" type="slidenum">
              <a:rPr lang="en-GB" smtClean="0"/>
              <a:pPr/>
              <a:t>17</a:t>
            </a:fld>
            <a:endParaRPr lang="en-GB" dirty="0"/>
          </a:p>
        </p:txBody>
      </p:sp>
      <p:sp>
        <p:nvSpPr>
          <p:cNvPr id="4" name="Text Placeholder 3"/>
          <p:cNvSpPr>
            <a:spLocks noGrp="1"/>
          </p:cNvSpPr>
          <p:nvPr>
            <p:ph type="body" sz="quarter" idx="10"/>
          </p:nvPr>
        </p:nvSpPr>
        <p:spPr/>
        <p:txBody>
          <a:bodyPr/>
          <a:lstStyle/>
          <a:p>
            <a:pPr algn="ctr"/>
            <a:r>
              <a:rPr lang="en-GB" sz="3600" b="0" dirty="0">
                <a:solidFill>
                  <a:schemeClr val="tx1"/>
                </a:solidFill>
                <a:latin typeface="+mn-lt"/>
              </a:rPr>
              <a:t>Leicester City –  Crime &amp; Deprivation </a:t>
            </a:r>
          </a:p>
        </p:txBody>
      </p:sp>
      <p:pic>
        <p:nvPicPr>
          <p:cNvPr id="5" name="Picture 4"/>
          <p:cNvPicPr>
            <a:picLocks noChangeAspect="1"/>
          </p:cNvPicPr>
          <p:nvPr/>
        </p:nvPicPr>
        <p:blipFill rotWithShape="1">
          <a:blip r:embed="rId3"/>
          <a:srcRect l="8371" t="25586" r="6998" b="14386"/>
          <a:stretch/>
        </p:blipFill>
        <p:spPr>
          <a:xfrm>
            <a:off x="2279576" y="817579"/>
            <a:ext cx="7560840" cy="5301279"/>
          </a:xfrm>
          <a:prstGeom prst="rect">
            <a:avLst/>
          </a:prstGeom>
          <a:solidFill>
            <a:schemeClr val="tx1"/>
          </a:solidFill>
          <a:ln>
            <a:solidFill>
              <a:schemeClr val="accent1">
                <a:alpha val="75000"/>
              </a:schemeClr>
            </a:solidFill>
          </a:ln>
          <a:effectLst>
            <a:softEdge rad="0"/>
          </a:effectLst>
        </p:spPr>
      </p:pic>
    </p:spTree>
    <p:extLst>
      <p:ext uri="{BB962C8B-B14F-4D97-AF65-F5344CB8AC3E}">
        <p14:creationId xmlns:p14="http://schemas.microsoft.com/office/powerpoint/2010/main" val="38773146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40"/>
            <a:ext cx="8229600" cy="634081"/>
          </a:xfrm>
        </p:spPr>
        <p:txBody>
          <a:bodyPr>
            <a:normAutofit fontScale="90000"/>
          </a:bodyPr>
          <a:lstStyle/>
          <a:p>
            <a:r>
              <a:rPr lang="en-GB" dirty="0"/>
              <a:t>West Midlands Police</a:t>
            </a:r>
            <a:br>
              <a:rPr lang="en-GB" dirty="0"/>
            </a:br>
            <a:endParaRPr lang="en-GB" dirty="0"/>
          </a:p>
        </p:txBody>
      </p:sp>
      <p:sp>
        <p:nvSpPr>
          <p:cNvPr id="3" name="Content Placeholder 2"/>
          <p:cNvSpPr>
            <a:spLocks noGrp="1"/>
          </p:cNvSpPr>
          <p:nvPr>
            <p:ph idx="1"/>
          </p:nvPr>
        </p:nvSpPr>
        <p:spPr>
          <a:xfrm>
            <a:off x="1585784" y="878705"/>
            <a:ext cx="8974712" cy="5217444"/>
          </a:xfrm>
        </p:spPr>
        <p:txBody>
          <a:bodyPr>
            <a:normAutofit/>
          </a:bodyPr>
          <a:lstStyle/>
          <a:p>
            <a:r>
              <a:rPr lang="en-GB" sz="2000" dirty="0"/>
              <a:t>Empower schools to play a key role in keeping young people in education and out of the criminal justice system</a:t>
            </a:r>
          </a:p>
          <a:p>
            <a:r>
              <a:rPr lang="en-GB" sz="2000" dirty="0"/>
              <a:t>Early intervention, prevention and diversion of young people at risk of offending or criminal exploitation</a:t>
            </a:r>
            <a:r>
              <a:rPr lang="en-GB" sz="2000" b="1" dirty="0"/>
              <a:t> </a:t>
            </a:r>
            <a:r>
              <a:rPr lang="en-GB" sz="2000" dirty="0"/>
              <a:t>via the two-way data sharing agreement </a:t>
            </a:r>
          </a:p>
          <a:p>
            <a:endParaRPr lang="en-GB" sz="2000" dirty="0"/>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24800" b="62600"/>
          <a:stretch/>
        </p:blipFill>
        <p:spPr>
          <a:xfrm>
            <a:off x="1524000" y="1"/>
            <a:ext cx="9144000" cy="549045"/>
          </a:xfrm>
          <a:prstGeom prst="rect">
            <a:avLst/>
          </a:prstGeom>
        </p:spPr>
      </p:pic>
      <p:sp>
        <p:nvSpPr>
          <p:cNvPr id="6" name="Rectangle 5"/>
          <p:cNvSpPr/>
          <p:nvPr/>
        </p:nvSpPr>
        <p:spPr>
          <a:xfrm>
            <a:off x="1524000" y="-48644"/>
            <a:ext cx="8460432" cy="461665"/>
          </a:xfrm>
          <a:prstGeom prst="rect">
            <a:avLst/>
          </a:prstGeom>
        </p:spPr>
        <p:txBody>
          <a:bodyPr wrap="square">
            <a:spAutoFit/>
          </a:bodyPr>
          <a:lstStyle/>
          <a:p>
            <a:r>
              <a:rPr lang="en-GB" sz="2400" b="1" dirty="0">
                <a:solidFill>
                  <a:prstClr val="white"/>
                </a:solidFill>
                <a:latin typeface="Arial" panose="020B0604020202020204" pitchFamily="34" charset="0"/>
                <a:cs typeface="Arial" panose="020B0604020202020204" pitchFamily="34" charset="0"/>
              </a:rPr>
              <a:t>Police and Schools Panels</a:t>
            </a:r>
            <a:endParaRPr lang="en-GB" sz="2400" dirty="0">
              <a:solidFill>
                <a:prstClr val="black"/>
              </a:solidFill>
            </a:endParaRPr>
          </a:p>
        </p:txBody>
      </p:sp>
      <p:pic>
        <p:nvPicPr>
          <p:cNvPr id="7" name="Picture 6"/>
          <p:cNvPicPr/>
          <p:nvPr/>
        </p:nvPicPr>
        <p:blipFill>
          <a:blip r:embed="rId4"/>
          <a:stretch>
            <a:fillRect/>
          </a:stretch>
        </p:blipFill>
        <p:spPr>
          <a:xfrm>
            <a:off x="1981200" y="2420888"/>
            <a:ext cx="8363272" cy="2913112"/>
          </a:xfrm>
          <a:prstGeom prst="rect">
            <a:avLst/>
          </a:prstGeom>
        </p:spPr>
      </p:pic>
    </p:spTree>
    <p:extLst>
      <p:ext uri="{BB962C8B-B14F-4D97-AF65-F5344CB8AC3E}">
        <p14:creationId xmlns:p14="http://schemas.microsoft.com/office/powerpoint/2010/main" val="25366055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40"/>
            <a:ext cx="8229600" cy="476705"/>
          </a:xfrm>
        </p:spPr>
        <p:txBody>
          <a:bodyPr>
            <a:normAutofit fontScale="90000"/>
          </a:bodyPr>
          <a:lstStyle/>
          <a:p>
            <a:endParaRPr lang="en-GB" dirty="0"/>
          </a:p>
        </p:txBody>
      </p:sp>
      <p:pic>
        <p:nvPicPr>
          <p:cNvPr id="6" name="Content Placeholder 5"/>
          <p:cNvPicPr>
            <a:picLocks noGrp="1" noChangeAspect="1"/>
          </p:cNvPicPr>
          <p:nvPr>
            <p:ph idx="1"/>
          </p:nvPr>
        </p:nvPicPr>
        <p:blipFill>
          <a:blip r:embed="rId2"/>
          <a:stretch>
            <a:fillRect/>
          </a:stretch>
        </p:blipFill>
        <p:spPr>
          <a:xfrm>
            <a:off x="1703513" y="1052736"/>
            <a:ext cx="3816423" cy="4752528"/>
          </a:xfrm>
          <a:prstGeom prst="rect">
            <a:avLst/>
          </a:prstGeom>
        </p:spPr>
      </p:pic>
      <p:sp>
        <p:nvSpPr>
          <p:cNvPr id="7" name="Rectangle 6"/>
          <p:cNvSpPr/>
          <p:nvPr/>
        </p:nvSpPr>
        <p:spPr>
          <a:xfrm>
            <a:off x="5663952" y="751344"/>
            <a:ext cx="4680520" cy="5355312"/>
          </a:xfrm>
          <a:prstGeom prst="rect">
            <a:avLst/>
          </a:prstGeom>
        </p:spPr>
        <p:txBody>
          <a:bodyPr wrap="square">
            <a:spAutoFit/>
          </a:bodyPr>
          <a:lstStyle/>
          <a:p>
            <a:r>
              <a:rPr lang="en-GB" dirty="0" err="1">
                <a:solidFill>
                  <a:prstClr val="black"/>
                </a:solidFill>
              </a:rPr>
              <a:t>Streetwatch</a:t>
            </a:r>
            <a:r>
              <a:rPr lang="en-GB" dirty="0">
                <a:solidFill>
                  <a:prstClr val="black"/>
                </a:solidFill>
              </a:rPr>
              <a:t> west midlands started in Jan 2018 and we now have 140 schemes across the whole of West Midlands. Made up of 1200 members of the public and supported by 300 police staff mainly PCSO’s.</a:t>
            </a:r>
          </a:p>
          <a:p>
            <a:endParaRPr lang="en-GB" dirty="0">
              <a:solidFill>
                <a:prstClr val="black"/>
              </a:solidFill>
            </a:endParaRPr>
          </a:p>
          <a:p>
            <a:r>
              <a:rPr lang="en-GB" dirty="0">
                <a:solidFill>
                  <a:prstClr val="black"/>
                </a:solidFill>
              </a:rPr>
              <a:t>Community led initiative by the community for the community supported by WMP.  Where members of public volunteer to patrol their locality in small groups to make the area cleaner and safer. Minimum of two hours per month. It is about citizenship, not policing.  </a:t>
            </a:r>
          </a:p>
          <a:p>
            <a:endParaRPr lang="en-GB" dirty="0">
              <a:solidFill>
                <a:prstClr val="black"/>
              </a:solidFill>
            </a:endParaRPr>
          </a:p>
          <a:p>
            <a:r>
              <a:rPr lang="en-GB" dirty="0">
                <a:solidFill>
                  <a:prstClr val="black"/>
                </a:solidFill>
              </a:rPr>
              <a:t>Eligibility for any person aged 18-80 years. We now offer colleges opportunity to patrol with students aged 16 and 17 with tutors/lecturers. To get involved email Streetwatch@west-midlands.pnn.police.uk or twitter @</a:t>
            </a:r>
            <a:r>
              <a:rPr lang="en-GB" dirty="0" err="1">
                <a:solidFill>
                  <a:prstClr val="black"/>
                </a:solidFill>
              </a:rPr>
              <a:t>streetwatchWM</a:t>
            </a:r>
            <a:r>
              <a:rPr lang="en-GB" dirty="0">
                <a:solidFill>
                  <a:prstClr val="black"/>
                </a:solidFill>
              </a:rPr>
              <a:t> </a:t>
            </a:r>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t="24800" b="62600"/>
          <a:stretch/>
        </p:blipFill>
        <p:spPr>
          <a:xfrm>
            <a:off x="1524000" y="0"/>
            <a:ext cx="9144000" cy="736304"/>
          </a:xfrm>
          <a:prstGeom prst="rect">
            <a:avLst/>
          </a:prstGeom>
        </p:spPr>
      </p:pic>
      <p:sp>
        <p:nvSpPr>
          <p:cNvPr id="9" name="Rectangle 8"/>
          <p:cNvSpPr/>
          <p:nvPr/>
        </p:nvSpPr>
        <p:spPr>
          <a:xfrm>
            <a:off x="1524000" y="-48644"/>
            <a:ext cx="8820472" cy="461665"/>
          </a:xfrm>
          <a:prstGeom prst="rect">
            <a:avLst/>
          </a:prstGeom>
        </p:spPr>
        <p:txBody>
          <a:bodyPr wrap="square">
            <a:spAutoFit/>
          </a:bodyPr>
          <a:lstStyle/>
          <a:p>
            <a:r>
              <a:rPr lang="en-GB" sz="2400" b="1" dirty="0" err="1">
                <a:solidFill>
                  <a:prstClr val="white"/>
                </a:solidFill>
                <a:latin typeface="Arial" panose="020B0604020202020204" pitchFamily="34" charset="0"/>
                <a:cs typeface="Arial" panose="020B0604020202020204" pitchFamily="34" charset="0"/>
              </a:rPr>
              <a:t>Streetwatch</a:t>
            </a:r>
            <a:r>
              <a:rPr lang="en-GB" sz="2400" b="1" dirty="0">
                <a:solidFill>
                  <a:prstClr val="white"/>
                </a:solidFill>
                <a:latin typeface="Arial" panose="020B0604020202020204" pitchFamily="34" charset="0"/>
                <a:cs typeface="Arial" panose="020B0604020202020204" pitchFamily="34" charset="0"/>
              </a:rPr>
              <a:t> Schemes</a:t>
            </a:r>
            <a:endParaRPr lang="en-GB" sz="2400" dirty="0">
              <a:solidFill>
                <a:prstClr val="black"/>
              </a:solidFill>
            </a:endParaRPr>
          </a:p>
        </p:txBody>
      </p:sp>
    </p:spTree>
    <p:extLst>
      <p:ext uri="{BB962C8B-B14F-4D97-AF65-F5344CB8AC3E}">
        <p14:creationId xmlns:p14="http://schemas.microsoft.com/office/powerpoint/2010/main" val="19396724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20725" y="737935"/>
            <a:ext cx="10058400" cy="2544439"/>
          </a:xfrm>
          <a:ln>
            <a:solidFill>
              <a:schemeClr val="bg1"/>
            </a:solidFill>
          </a:ln>
        </p:spPr>
        <p:txBody>
          <a:bodyPr>
            <a:normAutofit/>
          </a:bodyPr>
          <a:lstStyle/>
          <a:p>
            <a:pPr algn="ctr"/>
            <a:r>
              <a:rPr lang="en-US" b="1" i="1" dirty="0">
                <a:solidFill>
                  <a:schemeClr val="tx1"/>
                </a:solidFill>
                <a:latin typeface="+mn-lt"/>
              </a:rPr>
              <a:t>Facilitator for the day: </a:t>
            </a:r>
            <a:br>
              <a:rPr lang="en-US" b="1" i="1" dirty="0">
                <a:solidFill>
                  <a:schemeClr val="tx1"/>
                </a:solidFill>
                <a:latin typeface="+mn-lt"/>
              </a:rPr>
            </a:br>
            <a:r>
              <a:rPr lang="en-US" b="1" i="1" dirty="0">
                <a:solidFill>
                  <a:schemeClr val="tx1"/>
                </a:solidFill>
                <a:latin typeface="+mn-lt"/>
              </a:rPr>
              <a:t>Andy Furlong </a:t>
            </a:r>
            <a:endParaRPr lang="en-GB" b="1" i="1" dirty="0">
              <a:solidFill>
                <a:schemeClr val="tx1"/>
              </a:solidFill>
              <a:latin typeface="+mn-lt"/>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89731" y="4820003"/>
            <a:ext cx="3223640" cy="1042737"/>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49925" y="4390767"/>
            <a:ext cx="3785423" cy="1892712"/>
          </a:xfrm>
          <a:prstGeom prst="rect">
            <a:avLst/>
          </a:prstGeom>
        </p:spPr>
      </p:pic>
    </p:spTree>
    <p:extLst>
      <p:ext uri="{BB962C8B-B14F-4D97-AF65-F5344CB8AC3E}">
        <p14:creationId xmlns:p14="http://schemas.microsoft.com/office/powerpoint/2010/main" val="4322254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
            <a:ext cx="8229600" cy="437433"/>
          </a:xfrm>
        </p:spPr>
        <p:txBody>
          <a:bodyPr>
            <a:normAutofit fontScale="90000"/>
          </a:bodyPr>
          <a:lstStyle/>
          <a:p>
            <a:endParaRPr lang="en-GB" dirty="0"/>
          </a:p>
        </p:txBody>
      </p:sp>
      <p:pic>
        <p:nvPicPr>
          <p:cNvPr id="5" name="Content Placeholder 4"/>
          <p:cNvPicPr>
            <a:picLocks noGrp="1" noChangeAspect="1"/>
          </p:cNvPicPr>
          <p:nvPr>
            <p:ph idx="1"/>
          </p:nvPr>
        </p:nvPicPr>
        <p:blipFill>
          <a:blip r:embed="rId3"/>
          <a:stretch>
            <a:fillRect/>
          </a:stretch>
        </p:blipFill>
        <p:spPr>
          <a:xfrm>
            <a:off x="1935770" y="877208"/>
            <a:ext cx="3384376" cy="2376264"/>
          </a:xfrm>
          <a:prstGeom prst="rect">
            <a:avLst/>
          </a:prstGeom>
        </p:spPr>
      </p:pic>
      <p:pic>
        <p:nvPicPr>
          <p:cNvPr id="6" name="Picture 5"/>
          <p:cNvPicPr>
            <a:picLocks noChangeAspect="1"/>
          </p:cNvPicPr>
          <p:nvPr/>
        </p:nvPicPr>
        <p:blipFill>
          <a:blip r:embed="rId4"/>
          <a:stretch>
            <a:fillRect/>
          </a:stretch>
        </p:blipFill>
        <p:spPr>
          <a:xfrm>
            <a:off x="7042448" y="813278"/>
            <a:ext cx="3168352" cy="2440195"/>
          </a:xfrm>
          <a:prstGeom prst="rect">
            <a:avLst/>
          </a:prstGeom>
        </p:spPr>
      </p:pic>
      <p:pic>
        <p:nvPicPr>
          <p:cNvPr id="7" name="Picture 6"/>
          <p:cNvPicPr>
            <a:picLocks noChangeAspect="1"/>
          </p:cNvPicPr>
          <p:nvPr/>
        </p:nvPicPr>
        <p:blipFill>
          <a:blip r:embed="rId5"/>
          <a:stretch>
            <a:fillRect/>
          </a:stretch>
        </p:blipFill>
        <p:spPr>
          <a:xfrm>
            <a:off x="4635884" y="3824577"/>
            <a:ext cx="3238500" cy="1409700"/>
          </a:xfrm>
          <a:prstGeom prst="rect">
            <a:avLst/>
          </a:prstGeom>
        </p:spPr>
      </p:pic>
      <p:pic>
        <p:nvPicPr>
          <p:cNvPr id="8" name="Picture 7"/>
          <p:cNvPicPr>
            <a:picLocks noChangeAspect="1"/>
          </p:cNvPicPr>
          <p:nvPr/>
        </p:nvPicPr>
        <p:blipFill>
          <a:blip r:embed="rId6"/>
          <a:stretch>
            <a:fillRect/>
          </a:stretch>
        </p:blipFill>
        <p:spPr>
          <a:xfrm>
            <a:off x="7824193" y="3629316"/>
            <a:ext cx="2543175" cy="1800225"/>
          </a:xfrm>
          <a:prstGeom prst="rect">
            <a:avLst/>
          </a:prstGeom>
        </p:spPr>
      </p:pic>
      <p:pic>
        <p:nvPicPr>
          <p:cNvPr id="9" name="Picture 8"/>
          <p:cNvPicPr>
            <a:picLocks noChangeAspect="1"/>
          </p:cNvPicPr>
          <p:nvPr/>
        </p:nvPicPr>
        <p:blipFill>
          <a:blip r:embed="rId7"/>
          <a:stretch>
            <a:fillRect/>
          </a:stretch>
        </p:blipFill>
        <p:spPr>
          <a:xfrm>
            <a:off x="1935771" y="3589237"/>
            <a:ext cx="2792078" cy="1930776"/>
          </a:xfrm>
          <a:prstGeom prst="rect">
            <a:avLst/>
          </a:prstGeom>
        </p:spPr>
      </p:pic>
      <p:pic>
        <p:nvPicPr>
          <p:cNvPr id="10" name="Picture 9"/>
          <p:cNvPicPr>
            <a:picLocks noChangeAspect="1"/>
          </p:cNvPicPr>
          <p:nvPr/>
        </p:nvPicPr>
        <p:blipFill rotWithShape="1">
          <a:blip r:embed="rId8" cstate="print">
            <a:extLst>
              <a:ext uri="{28A0092B-C50C-407E-A947-70E740481C1C}">
                <a14:useLocalDpi xmlns:a14="http://schemas.microsoft.com/office/drawing/2010/main" val="0"/>
              </a:ext>
            </a:extLst>
          </a:blip>
          <a:srcRect t="24800" b="62600"/>
          <a:stretch/>
        </p:blipFill>
        <p:spPr>
          <a:xfrm>
            <a:off x="1524000" y="1"/>
            <a:ext cx="9144000" cy="549045"/>
          </a:xfrm>
          <a:prstGeom prst="rect">
            <a:avLst/>
          </a:prstGeom>
        </p:spPr>
      </p:pic>
      <p:sp>
        <p:nvSpPr>
          <p:cNvPr id="11" name="Rectangle 10"/>
          <p:cNvSpPr/>
          <p:nvPr/>
        </p:nvSpPr>
        <p:spPr>
          <a:xfrm>
            <a:off x="1524000" y="-96831"/>
            <a:ext cx="8686800" cy="461665"/>
          </a:xfrm>
          <a:prstGeom prst="rect">
            <a:avLst/>
          </a:prstGeom>
        </p:spPr>
        <p:txBody>
          <a:bodyPr wrap="square">
            <a:spAutoFit/>
          </a:bodyPr>
          <a:lstStyle/>
          <a:p>
            <a:r>
              <a:rPr lang="en-GB" sz="2400" b="1" dirty="0">
                <a:solidFill>
                  <a:prstClr val="white"/>
                </a:solidFill>
                <a:latin typeface="Arial" panose="020B0604020202020204" pitchFamily="34" charset="0"/>
                <a:cs typeface="Arial" panose="020B0604020202020204" pitchFamily="34" charset="0"/>
              </a:rPr>
              <a:t>West Midlands Police</a:t>
            </a:r>
            <a:endParaRPr lang="en-GB" sz="2400" dirty="0">
              <a:solidFill>
                <a:prstClr val="black"/>
              </a:solidFill>
            </a:endParaRPr>
          </a:p>
        </p:txBody>
      </p:sp>
    </p:spTree>
    <p:extLst>
      <p:ext uri="{BB962C8B-B14F-4D97-AF65-F5344CB8AC3E}">
        <p14:creationId xmlns:p14="http://schemas.microsoft.com/office/powerpoint/2010/main" val="13950931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40"/>
            <a:ext cx="8229600" cy="562073"/>
          </a:xfrm>
        </p:spPr>
        <p:txBody>
          <a:bodyPr>
            <a:normAutofit fontScale="90000"/>
          </a:bodyPr>
          <a:lstStyle/>
          <a:p>
            <a:endParaRPr lang="en-GB" dirty="0"/>
          </a:p>
        </p:txBody>
      </p:sp>
      <p:pic>
        <p:nvPicPr>
          <p:cNvPr id="4" name="Content Placeholder 3"/>
          <p:cNvPicPr>
            <a:picLocks noGrp="1"/>
          </p:cNvPicPr>
          <p:nvPr>
            <p:ph idx="1"/>
          </p:nvPr>
        </p:nvPicPr>
        <p:blipFill>
          <a:blip r:embed="rId2"/>
          <a:stretch>
            <a:fillRect/>
          </a:stretch>
        </p:blipFill>
        <p:spPr>
          <a:xfrm>
            <a:off x="3431704" y="1052737"/>
            <a:ext cx="5256585" cy="4536504"/>
          </a:xfrm>
          <a:prstGeom prst="rect">
            <a:avLst/>
          </a:prstGeo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24800" b="62600"/>
          <a:stretch/>
        </p:blipFill>
        <p:spPr>
          <a:xfrm>
            <a:off x="1524000" y="1"/>
            <a:ext cx="9144000" cy="549045"/>
          </a:xfrm>
          <a:prstGeom prst="rect">
            <a:avLst/>
          </a:prstGeom>
        </p:spPr>
      </p:pic>
      <p:sp>
        <p:nvSpPr>
          <p:cNvPr id="6" name="Rectangle 5"/>
          <p:cNvSpPr/>
          <p:nvPr/>
        </p:nvSpPr>
        <p:spPr>
          <a:xfrm>
            <a:off x="1847528" y="-48644"/>
            <a:ext cx="7848872" cy="461665"/>
          </a:xfrm>
          <a:prstGeom prst="rect">
            <a:avLst/>
          </a:prstGeom>
        </p:spPr>
        <p:txBody>
          <a:bodyPr wrap="square">
            <a:spAutoFit/>
          </a:bodyPr>
          <a:lstStyle/>
          <a:p>
            <a:r>
              <a:rPr lang="en-GB" sz="2400" b="1" dirty="0">
                <a:solidFill>
                  <a:prstClr val="white"/>
                </a:solidFill>
                <a:latin typeface="Arial" panose="020B0604020202020204" pitchFamily="34" charset="0"/>
                <a:cs typeface="Arial" panose="020B0604020202020204" pitchFamily="34" charset="0"/>
              </a:rPr>
              <a:t>Project Guardian </a:t>
            </a:r>
            <a:endParaRPr lang="en-GB" sz="2400" dirty="0">
              <a:solidFill>
                <a:prstClr val="black"/>
              </a:solidFill>
            </a:endParaRPr>
          </a:p>
        </p:txBody>
      </p:sp>
    </p:spTree>
    <p:extLst>
      <p:ext uri="{BB962C8B-B14F-4D97-AF65-F5344CB8AC3E}">
        <p14:creationId xmlns:p14="http://schemas.microsoft.com/office/powerpoint/2010/main" val="35908216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2247752" y="989113"/>
            <a:ext cx="8568952" cy="5076166"/>
          </a:xfrm>
        </p:spPr>
        <p:txBody>
          <a:bodyPr>
            <a:normAutofit lnSpcReduction="10000"/>
          </a:bodyPr>
          <a:lstStyle/>
          <a:p>
            <a:pPr marL="3657600" lvl="8" indent="0">
              <a:buNone/>
            </a:pPr>
            <a:r>
              <a:rPr lang="en-GB" dirty="0"/>
              <a:t>                                 </a:t>
            </a:r>
          </a:p>
          <a:p>
            <a:endParaRPr lang="en-GB" dirty="0"/>
          </a:p>
          <a:p>
            <a:endParaRPr lang="en-GB" dirty="0"/>
          </a:p>
          <a:p>
            <a:endParaRPr lang="en-GB" dirty="0"/>
          </a:p>
          <a:p>
            <a:endParaRPr lang="en-GB" dirty="0"/>
          </a:p>
          <a:p>
            <a:endParaRPr lang="en-GB" dirty="0"/>
          </a:p>
          <a:p>
            <a:pPr marL="0" indent="0">
              <a:buNone/>
            </a:pPr>
            <a:endParaRPr lang="en-GB" dirty="0"/>
          </a:p>
          <a:p>
            <a:pPr marL="0" indent="0">
              <a:buNone/>
            </a:pPr>
            <a:endParaRPr lang="en-GB" dirty="0"/>
          </a:p>
          <a:p>
            <a:pPr marL="0" indent="0">
              <a:buNone/>
            </a:pPr>
            <a:r>
              <a:rPr lang="en-GB" dirty="0"/>
              <a:t>	</a:t>
            </a:r>
          </a:p>
          <a:p>
            <a:r>
              <a:rPr lang="en-GB" dirty="0"/>
              <a:t>				</a:t>
            </a:r>
          </a:p>
          <a:p>
            <a:pPr marL="0" indent="0">
              <a:buNone/>
            </a:pPr>
            <a:r>
              <a:rPr lang="en-GB" dirty="0"/>
              <a:t> </a:t>
            </a:r>
          </a:p>
          <a:p>
            <a:pPr marL="0" indent="0">
              <a:buNone/>
            </a:pPr>
            <a:endParaRPr lang="en-GB" dirty="0"/>
          </a:p>
          <a:p>
            <a:pPr marL="0" indent="0">
              <a:buNone/>
            </a:pPr>
            <a:endParaRPr lang="en-GB" dirty="0"/>
          </a:p>
          <a:p>
            <a:pPr marL="0" indent="0">
              <a:buNone/>
            </a:pPr>
            <a:r>
              <a:rPr lang="en-GB" dirty="0"/>
              <a:t>				</a:t>
            </a:r>
          </a:p>
          <a:p>
            <a:pPr marL="0" indent="0">
              <a:buNone/>
            </a:pPr>
            <a:endParaRPr lang="en-GB" dirty="0"/>
          </a:p>
          <a:p>
            <a:pPr marL="3657600" lvl="8" indent="0">
              <a:buNone/>
            </a:pPr>
            <a:r>
              <a:rPr lang="en-GB" dirty="0"/>
              <a:t>  </a:t>
            </a:r>
          </a:p>
          <a:p>
            <a:endParaRPr lang="en-GB" dirty="0"/>
          </a:p>
          <a:p>
            <a:pPr marL="0" indent="0">
              <a:buNone/>
            </a:pPr>
            <a:endParaRPr lang="en-GB" dirty="0"/>
          </a:p>
          <a:p>
            <a:endParaRPr lang="en-GB" dirty="0"/>
          </a:p>
          <a:p>
            <a:endParaRPr lang="en-GB" dirty="0"/>
          </a:p>
        </p:txBody>
      </p:sp>
      <p:sp>
        <p:nvSpPr>
          <p:cNvPr id="3" name="Slide Number Placeholder 2"/>
          <p:cNvSpPr>
            <a:spLocks noGrp="1"/>
          </p:cNvSpPr>
          <p:nvPr>
            <p:ph type="sldNum" sz="quarter" idx="4"/>
          </p:nvPr>
        </p:nvSpPr>
        <p:spPr/>
        <p:txBody>
          <a:bodyPr/>
          <a:lstStyle/>
          <a:p>
            <a:fld id="{4EF85126-1923-4BB8-BB39-FD23E54F5C48}" type="slidenum">
              <a:rPr lang="en-GB" smtClean="0"/>
              <a:pPr/>
              <a:t>22</a:t>
            </a:fld>
            <a:endParaRPr lang="en-GB" dirty="0"/>
          </a:p>
        </p:txBody>
      </p:sp>
      <p:sp>
        <p:nvSpPr>
          <p:cNvPr id="4" name="Text Placeholder 3"/>
          <p:cNvSpPr>
            <a:spLocks noGrp="1"/>
          </p:cNvSpPr>
          <p:nvPr>
            <p:ph type="body" sz="quarter" idx="10"/>
          </p:nvPr>
        </p:nvSpPr>
        <p:spPr>
          <a:xfrm>
            <a:off x="5250325" y="5537427"/>
            <a:ext cx="2793842" cy="505778"/>
          </a:xfrm>
        </p:spPr>
        <p:txBody>
          <a:bodyPr/>
          <a:lstStyle/>
          <a:p>
            <a:pPr algn="ctr"/>
            <a:r>
              <a:rPr lang="en-GB" dirty="0"/>
              <a:t> </a:t>
            </a:r>
            <a:r>
              <a:rPr lang="en-GB" sz="1600" dirty="0"/>
              <a:t>Trauma Packs</a:t>
            </a:r>
          </a:p>
        </p:txBody>
      </p:sp>
      <p:pic>
        <p:nvPicPr>
          <p:cNvPr id="5" name="Picture 4"/>
          <p:cNvPicPr>
            <a:picLocks noChangeAspect="1"/>
          </p:cNvPicPr>
          <p:nvPr/>
        </p:nvPicPr>
        <p:blipFill rotWithShape="1">
          <a:blip r:embed="rId2"/>
          <a:srcRect l="8001" t="32150" r="40760" b="12201"/>
          <a:stretch/>
        </p:blipFill>
        <p:spPr>
          <a:xfrm>
            <a:off x="8644072" y="3308054"/>
            <a:ext cx="1655301" cy="1854560"/>
          </a:xfrm>
          <a:prstGeom prst="rect">
            <a:avLst/>
          </a:prstGeom>
        </p:spPr>
      </p:pic>
      <p:pic>
        <p:nvPicPr>
          <p:cNvPr id="6" name="Picture 5"/>
          <p:cNvPicPr>
            <a:picLocks noChangeAspect="1"/>
          </p:cNvPicPr>
          <p:nvPr/>
        </p:nvPicPr>
        <p:blipFill rotWithShape="1">
          <a:blip r:embed="rId3"/>
          <a:srcRect l="24800" t="17450" r="17240" b="27951"/>
          <a:stretch/>
        </p:blipFill>
        <p:spPr>
          <a:xfrm>
            <a:off x="4107912" y="779100"/>
            <a:ext cx="3248669" cy="2448272"/>
          </a:xfrm>
          <a:prstGeom prst="rect">
            <a:avLst/>
          </a:prstGeom>
        </p:spPr>
      </p:pic>
      <p:pic>
        <p:nvPicPr>
          <p:cNvPr id="7" name="Picture 6"/>
          <p:cNvPicPr>
            <a:picLocks noChangeAspect="1"/>
          </p:cNvPicPr>
          <p:nvPr/>
        </p:nvPicPr>
        <p:blipFill rotWithShape="1">
          <a:blip r:embed="rId4"/>
          <a:srcRect l="25641" t="22700" r="40759" b="18500"/>
          <a:stretch/>
        </p:blipFill>
        <p:spPr>
          <a:xfrm>
            <a:off x="2023559" y="1726981"/>
            <a:ext cx="1714639" cy="2400494"/>
          </a:xfrm>
          <a:prstGeom prst="rect">
            <a:avLst/>
          </a:prstGeom>
        </p:spPr>
      </p:pic>
      <p:pic>
        <p:nvPicPr>
          <p:cNvPr id="8" name="Picture 7"/>
          <p:cNvPicPr>
            <a:picLocks noChangeAspect="1"/>
          </p:cNvPicPr>
          <p:nvPr/>
        </p:nvPicPr>
        <p:blipFill rotWithShape="1">
          <a:blip r:embed="rId5"/>
          <a:srcRect l="57119" t="37001" r="5922" b="32549"/>
          <a:stretch/>
        </p:blipFill>
        <p:spPr>
          <a:xfrm>
            <a:off x="5155887" y="3546258"/>
            <a:ext cx="3168352" cy="2088232"/>
          </a:xfrm>
          <a:prstGeom prst="rect">
            <a:avLst/>
          </a:prstGeom>
        </p:spPr>
      </p:pic>
      <p:pic>
        <p:nvPicPr>
          <p:cNvPr id="9" name="Picture 8"/>
          <p:cNvPicPr>
            <a:picLocks noChangeAspect="1"/>
          </p:cNvPicPr>
          <p:nvPr/>
        </p:nvPicPr>
        <p:blipFill rotWithShape="1">
          <a:blip r:embed="rId6"/>
          <a:srcRect l="36613" t="33200" r="30313" b="33201"/>
          <a:stretch/>
        </p:blipFill>
        <p:spPr>
          <a:xfrm>
            <a:off x="7684105" y="783197"/>
            <a:ext cx="2775595" cy="1586054"/>
          </a:xfrm>
          <a:prstGeom prst="rect">
            <a:avLst/>
          </a:prstGeom>
        </p:spPr>
      </p:pic>
      <p:sp>
        <p:nvSpPr>
          <p:cNvPr id="26" name="Text Placeholder 3"/>
          <p:cNvSpPr txBox="1">
            <a:spLocks/>
          </p:cNvSpPr>
          <p:nvPr/>
        </p:nvSpPr>
        <p:spPr>
          <a:xfrm>
            <a:off x="1927920" y="269033"/>
            <a:ext cx="8568952" cy="720080"/>
          </a:xfrm>
          <a:prstGeom prst="rect">
            <a:avLst/>
          </a:prstGeom>
        </p:spPr>
        <p:txBody>
          <a:bodyPr/>
          <a:lstStyle>
            <a:lvl1pPr marL="0" indent="0" algn="l" defTabSz="914400" rtl="0" eaLnBrk="1" latinLnBrk="0" hangingPunct="1">
              <a:spcBef>
                <a:spcPct val="20000"/>
              </a:spcBef>
              <a:buFont typeface="Arial" pitchFamily="34" charset="0"/>
              <a:buNone/>
              <a:defRPr lang="en-US" sz="2500" b="1" kern="1200" dirty="0" smtClean="0">
                <a:solidFill>
                  <a:srgbClr val="003057"/>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GB" sz="3600" b="0">
                <a:solidFill>
                  <a:prstClr val="black"/>
                </a:solidFill>
                <a:latin typeface="Calibri"/>
              </a:rPr>
              <a:t>Serious Violent Crime Reduction  Initiatives</a:t>
            </a:r>
          </a:p>
        </p:txBody>
      </p:sp>
      <p:sp>
        <p:nvSpPr>
          <p:cNvPr id="27" name="Text Placeholder 3"/>
          <p:cNvSpPr txBox="1">
            <a:spLocks/>
          </p:cNvSpPr>
          <p:nvPr/>
        </p:nvSpPr>
        <p:spPr>
          <a:xfrm>
            <a:off x="8771483" y="5162614"/>
            <a:ext cx="1277723" cy="505778"/>
          </a:xfrm>
          <a:prstGeom prst="rect">
            <a:avLst/>
          </a:prstGeom>
        </p:spPr>
        <p:txBody>
          <a:bodyPr/>
          <a:lstStyle>
            <a:lvl1pPr marL="0" indent="0" algn="l" defTabSz="914400" rtl="0" eaLnBrk="1" latinLnBrk="0" hangingPunct="1">
              <a:spcBef>
                <a:spcPct val="20000"/>
              </a:spcBef>
              <a:buFont typeface="Arial" pitchFamily="34" charset="0"/>
              <a:buNone/>
              <a:defRPr lang="en-US" sz="2500" b="1" kern="1200" dirty="0" smtClean="0">
                <a:solidFill>
                  <a:srgbClr val="003057"/>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GB"/>
              <a:t> </a:t>
            </a:r>
            <a:r>
              <a:rPr lang="en-GB" sz="1600"/>
              <a:t>Knife</a:t>
            </a:r>
            <a:r>
              <a:rPr lang="en-GB"/>
              <a:t> </a:t>
            </a:r>
            <a:r>
              <a:rPr lang="en-GB" sz="1600"/>
              <a:t>Arches</a:t>
            </a:r>
          </a:p>
        </p:txBody>
      </p:sp>
      <p:sp>
        <p:nvSpPr>
          <p:cNvPr id="30" name="Text Placeholder 3"/>
          <p:cNvSpPr txBox="1">
            <a:spLocks/>
          </p:cNvSpPr>
          <p:nvPr/>
        </p:nvSpPr>
        <p:spPr>
          <a:xfrm>
            <a:off x="1797329" y="971777"/>
            <a:ext cx="1840281" cy="448859"/>
          </a:xfrm>
          <a:prstGeom prst="rect">
            <a:avLst/>
          </a:prstGeom>
        </p:spPr>
        <p:txBody>
          <a:bodyPr/>
          <a:lstStyle>
            <a:lvl1pPr marL="0" indent="0" algn="l" defTabSz="914400" rtl="0" eaLnBrk="1" latinLnBrk="0" hangingPunct="1">
              <a:spcBef>
                <a:spcPct val="20000"/>
              </a:spcBef>
              <a:buFont typeface="Arial" pitchFamily="34" charset="0"/>
              <a:buNone/>
              <a:defRPr lang="en-US" sz="2500" b="1" kern="1200" dirty="0" smtClean="0">
                <a:solidFill>
                  <a:srgbClr val="003057"/>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GB"/>
              <a:t> </a:t>
            </a:r>
            <a:r>
              <a:rPr lang="en-GB" sz="1600"/>
              <a:t>Peer Educators</a:t>
            </a:r>
          </a:p>
        </p:txBody>
      </p:sp>
      <p:sp>
        <p:nvSpPr>
          <p:cNvPr id="35" name="Text Placeholder 3"/>
          <p:cNvSpPr txBox="1">
            <a:spLocks/>
          </p:cNvSpPr>
          <p:nvPr/>
        </p:nvSpPr>
        <p:spPr>
          <a:xfrm>
            <a:off x="8379061" y="2442467"/>
            <a:ext cx="1277723" cy="505778"/>
          </a:xfrm>
          <a:prstGeom prst="rect">
            <a:avLst/>
          </a:prstGeom>
        </p:spPr>
        <p:txBody>
          <a:bodyPr/>
          <a:lstStyle>
            <a:lvl1pPr marL="0" indent="0" algn="l" defTabSz="914400" rtl="0" eaLnBrk="1" latinLnBrk="0" hangingPunct="1">
              <a:spcBef>
                <a:spcPct val="20000"/>
              </a:spcBef>
              <a:buFont typeface="Arial" pitchFamily="34" charset="0"/>
              <a:buNone/>
              <a:defRPr lang="en-US" sz="2500" b="1" kern="1200" dirty="0" smtClean="0">
                <a:solidFill>
                  <a:srgbClr val="003057"/>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GB" sz="1600"/>
              <a:t> </a:t>
            </a:r>
            <a:r>
              <a:rPr lang="en-GB" sz="1600" err="1"/>
              <a:t>NTE</a:t>
            </a:r>
            <a:r>
              <a:rPr lang="en-GB" sz="1600"/>
              <a:t> Patrols</a:t>
            </a:r>
          </a:p>
        </p:txBody>
      </p:sp>
      <p:pic>
        <p:nvPicPr>
          <p:cNvPr id="36" name="Picture 35"/>
          <p:cNvPicPr>
            <a:picLocks noChangeAspect="1"/>
          </p:cNvPicPr>
          <p:nvPr/>
        </p:nvPicPr>
        <p:blipFill rotWithShape="1">
          <a:blip r:embed="rId7"/>
          <a:srcRect l="53150" t="36000" r="19288" b="51400"/>
          <a:stretch/>
        </p:blipFill>
        <p:spPr>
          <a:xfrm>
            <a:off x="1749755" y="4649375"/>
            <a:ext cx="3042475" cy="782351"/>
          </a:xfrm>
          <a:prstGeom prst="rect">
            <a:avLst/>
          </a:prstGeom>
        </p:spPr>
      </p:pic>
      <p:sp>
        <p:nvSpPr>
          <p:cNvPr id="37" name="Text Placeholder 3"/>
          <p:cNvSpPr txBox="1">
            <a:spLocks/>
          </p:cNvSpPr>
          <p:nvPr/>
        </p:nvSpPr>
        <p:spPr>
          <a:xfrm>
            <a:off x="1797328" y="5381601"/>
            <a:ext cx="3109818" cy="505778"/>
          </a:xfrm>
          <a:prstGeom prst="rect">
            <a:avLst/>
          </a:prstGeom>
        </p:spPr>
        <p:txBody>
          <a:bodyPr/>
          <a:lstStyle>
            <a:lvl1pPr marL="0" indent="0" algn="l" defTabSz="914400" rtl="0" eaLnBrk="1" latinLnBrk="0" hangingPunct="1">
              <a:spcBef>
                <a:spcPct val="20000"/>
              </a:spcBef>
              <a:buFont typeface="Arial" pitchFamily="34" charset="0"/>
              <a:buNone/>
              <a:defRPr lang="en-US" sz="2500" b="1" kern="1200" dirty="0" smtClean="0">
                <a:solidFill>
                  <a:srgbClr val="003057"/>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GB"/>
              <a:t> </a:t>
            </a:r>
            <a:r>
              <a:rPr lang="en-GB" sz="1600"/>
              <a:t>Investigative Support</a:t>
            </a:r>
          </a:p>
        </p:txBody>
      </p:sp>
    </p:spTree>
    <p:extLst>
      <p:ext uri="{BB962C8B-B14F-4D97-AF65-F5344CB8AC3E}">
        <p14:creationId xmlns:p14="http://schemas.microsoft.com/office/powerpoint/2010/main" val="29428147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l="18920" t="23749" r="15560" b="18502"/>
          <a:stretch/>
        </p:blipFill>
        <p:spPr>
          <a:xfrm>
            <a:off x="4702239" y="1376772"/>
            <a:ext cx="3063613" cy="2160240"/>
          </a:xfrm>
          <a:prstGeom prst="rect">
            <a:avLst/>
          </a:prstGeom>
        </p:spPr>
      </p:pic>
      <p:sp>
        <p:nvSpPr>
          <p:cNvPr id="3" name="Slide Number Placeholder 2"/>
          <p:cNvSpPr>
            <a:spLocks noGrp="1"/>
          </p:cNvSpPr>
          <p:nvPr>
            <p:ph type="sldNum" sz="quarter" idx="4"/>
          </p:nvPr>
        </p:nvSpPr>
        <p:spPr/>
        <p:txBody>
          <a:bodyPr/>
          <a:lstStyle/>
          <a:p>
            <a:fld id="{4EF85126-1923-4BB8-BB39-FD23E54F5C48}" type="slidenum">
              <a:rPr lang="en-GB" smtClean="0"/>
              <a:pPr/>
              <a:t>23</a:t>
            </a:fld>
            <a:endParaRPr lang="en-GB" dirty="0"/>
          </a:p>
        </p:txBody>
      </p:sp>
      <p:sp>
        <p:nvSpPr>
          <p:cNvPr id="4" name="Text Placeholder 3"/>
          <p:cNvSpPr>
            <a:spLocks noGrp="1"/>
          </p:cNvSpPr>
          <p:nvPr>
            <p:ph type="body" sz="quarter" idx="10"/>
          </p:nvPr>
        </p:nvSpPr>
        <p:spPr/>
        <p:txBody>
          <a:bodyPr/>
          <a:lstStyle/>
          <a:p>
            <a:r>
              <a:rPr lang="en-GB" sz="3600" b="0" dirty="0">
                <a:solidFill>
                  <a:schemeClr val="tx1"/>
                </a:solidFill>
                <a:latin typeface="+mn-lt"/>
              </a:rPr>
              <a:t>Operation Lionheart</a:t>
            </a:r>
          </a:p>
        </p:txBody>
      </p:sp>
      <p:pic>
        <p:nvPicPr>
          <p:cNvPr id="6" name="Picture 5"/>
          <p:cNvPicPr>
            <a:picLocks noChangeAspect="1"/>
          </p:cNvPicPr>
          <p:nvPr/>
        </p:nvPicPr>
        <p:blipFill rotWithShape="1">
          <a:blip r:embed="rId4"/>
          <a:srcRect l="1281" t="24800" r="42440" b="41600"/>
          <a:stretch/>
        </p:blipFill>
        <p:spPr>
          <a:xfrm>
            <a:off x="1891972" y="705664"/>
            <a:ext cx="2810266" cy="1342216"/>
          </a:xfrm>
          <a:prstGeom prst="rect">
            <a:avLst/>
          </a:prstGeom>
        </p:spPr>
      </p:pic>
      <p:pic>
        <p:nvPicPr>
          <p:cNvPr id="7" name="Picture 6"/>
          <p:cNvPicPr>
            <a:picLocks noChangeAspect="1"/>
          </p:cNvPicPr>
          <p:nvPr/>
        </p:nvPicPr>
        <p:blipFill rotWithShape="1">
          <a:blip r:embed="rId5"/>
          <a:srcRect l="4640" t="24801" r="38240" b="41599"/>
          <a:stretch/>
        </p:blipFill>
        <p:spPr>
          <a:xfrm>
            <a:off x="1703512" y="2384275"/>
            <a:ext cx="2863492" cy="1347526"/>
          </a:xfrm>
          <a:prstGeom prst="rect">
            <a:avLst/>
          </a:prstGeom>
        </p:spPr>
      </p:pic>
      <p:pic>
        <p:nvPicPr>
          <p:cNvPr id="8" name="Picture 7"/>
          <p:cNvPicPr>
            <a:picLocks noChangeAspect="1"/>
          </p:cNvPicPr>
          <p:nvPr/>
        </p:nvPicPr>
        <p:blipFill rotWithShape="1">
          <a:blip r:embed="rId6"/>
          <a:srcRect l="2961" t="23750" r="39920" b="39501"/>
          <a:stretch/>
        </p:blipFill>
        <p:spPr>
          <a:xfrm>
            <a:off x="7435748" y="83359"/>
            <a:ext cx="3232253" cy="1715004"/>
          </a:xfrm>
          <a:prstGeom prst="rect">
            <a:avLst/>
          </a:prstGeom>
        </p:spPr>
      </p:pic>
      <p:pic>
        <p:nvPicPr>
          <p:cNvPr id="9" name="Picture 8"/>
          <p:cNvPicPr>
            <a:picLocks noChangeAspect="1"/>
          </p:cNvPicPr>
          <p:nvPr/>
        </p:nvPicPr>
        <p:blipFill rotWithShape="1">
          <a:blip r:embed="rId7"/>
          <a:srcRect l="4640" t="24801" r="39081" b="41599"/>
          <a:stretch/>
        </p:blipFill>
        <p:spPr>
          <a:xfrm>
            <a:off x="7794767" y="2373323"/>
            <a:ext cx="2844316" cy="1358479"/>
          </a:xfrm>
          <a:prstGeom prst="rect">
            <a:avLst/>
          </a:prstGeom>
        </p:spPr>
      </p:pic>
      <p:pic>
        <p:nvPicPr>
          <p:cNvPr id="10" name="Picture 9"/>
          <p:cNvPicPr>
            <a:picLocks noChangeAspect="1"/>
          </p:cNvPicPr>
          <p:nvPr/>
        </p:nvPicPr>
        <p:blipFill rotWithShape="1">
          <a:blip r:embed="rId8"/>
          <a:srcRect l="441" t="24801" r="43280" b="41599"/>
          <a:stretch/>
        </p:blipFill>
        <p:spPr>
          <a:xfrm>
            <a:off x="6744073" y="4014212"/>
            <a:ext cx="3023141" cy="1443888"/>
          </a:xfrm>
          <a:prstGeom prst="rect">
            <a:avLst/>
          </a:prstGeom>
        </p:spPr>
      </p:pic>
      <p:pic>
        <p:nvPicPr>
          <p:cNvPr id="11" name="Picture 10"/>
          <p:cNvPicPr>
            <a:picLocks noChangeAspect="1"/>
          </p:cNvPicPr>
          <p:nvPr/>
        </p:nvPicPr>
        <p:blipFill rotWithShape="1">
          <a:blip r:embed="rId9"/>
          <a:srcRect l="8001" t="22700" r="46457" b="39898"/>
          <a:stretch/>
        </p:blipFill>
        <p:spPr>
          <a:xfrm>
            <a:off x="2573540" y="4051852"/>
            <a:ext cx="3638464" cy="1859410"/>
          </a:xfrm>
          <a:prstGeom prst="rect">
            <a:avLst/>
          </a:prstGeom>
        </p:spPr>
      </p:pic>
    </p:spTree>
    <p:extLst>
      <p:ext uri="{BB962C8B-B14F-4D97-AF65-F5344CB8AC3E}">
        <p14:creationId xmlns:p14="http://schemas.microsoft.com/office/powerpoint/2010/main" val="9200028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9493"/>
            <a:ext cx="8229600" cy="485728"/>
          </a:xfrm>
        </p:spPr>
        <p:txBody>
          <a:bodyPr>
            <a:normAutofit fontScale="90000"/>
          </a:bodyPr>
          <a:lstStyle/>
          <a:p>
            <a:r>
              <a:rPr lang="en-GB" dirty="0"/>
              <a:t>County Lines</a:t>
            </a:r>
          </a:p>
        </p:txBody>
      </p:sp>
      <p:sp>
        <p:nvSpPr>
          <p:cNvPr id="3" name="Content Placeholder 2"/>
          <p:cNvSpPr>
            <a:spLocks noGrp="1"/>
          </p:cNvSpPr>
          <p:nvPr>
            <p:ph idx="1"/>
          </p:nvPr>
        </p:nvSpPr>
        <p:spPr>
          <a:xfrm>
            <a:off x="1981200" y="1417640"/>
            <a:ext cx="8229600" cy="4708525"/>
          </a:xfrm>
        </p:spPr>
        <p:txBody>
          <a:bodyPr/>
          <a:lstStyle/>
          <a:p>
            <a:endParaRPr lang="en-GB" dirty="0"/>
          </a:p>
        </p:txBody>
      </p:sp>
      <p:grpSp>
        <p:nvGrpSpPr>
          <p:cNvPr id="4" name="Group 3"/>
          <p:cNvGrpSpPr/>
          <p:nvPr/>
        </p:nvGrpSpPr>
        <p:grpSpPr>
          <a:xfrm>
            <a:off x="1775520" y="503829"/>
            <a:ext cx="8435280" cy="5218252"/>
            <a:chOff x="468065" y="1207718"/>
            <a:chExt cx="7992368" cy="5002228"/>
          </a:xfrm>
        </p:grpSpPr>
        <p:pic>
          <p:nvPicPr>
            <p:cNvPr id="5" name="Picture 1"/>
            <p:cNvPicPr>
              <a:picLocks noChangeAspect="1" noChangeArrowheads="1"/>
            </p:cNvPicPr>
            <p:nvPr/>
          </p:nvPicPr>
          <p:blipFill>
            <a:blip r:embed="rId3">
              <a:extLst>
                <a:ext uri="{28A0092B-C50C-407E-A947-70E740481C1C}">
                  <a14:useLocalDpi xmlns:a14="http://schemas.microsoft.com/office/drawing/2010/main" val="0"/>
                </a:ext>
              </a:extLst>
            </a:blip>
            <a:srcRect l="22813" t="32959" r="73296" b="59779"/>
            <a:stretch>
              <a:fillRect/>
            </a:stretch>
          </p:blipFill>
          <p:spPr bwMode="auto">
            <a:xfrm>
              <a:off x="703362" y="1901877"/>
              <a:ext cx="1276350" cy="96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ight Arrow 5"/>
            <p:cNvSpPr/>
            <p:nvPr/>
          </p:nvSpPr>
          <p:spPr>
            <a:xfrm>
              <a:off x="2339753" y="2292959"/>
              <a:ext cx="2952327" cy="344636"/>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7" name="Picture 1"/>
            <p:cNvPicPr>
              <a:picLocks noChangeAspect="1" noChangeArrowheads="1"/>
            </p:cNvPicPr>
            <p:nvPr/>
          </p:nvPicPr>
          <p:blipFill>
            <a:blip r:embed="rId4">
              <a:extLst>
                <a:ext uri="{28A0092B-C50C-407E-A947-70E740481C1C}">
                  <a14:useLocalDpi xmlns:a14="http://schemas.microsoft.com/office/drawing/2010/main" val="0"/>
                </a:ext>
              </a:extLst>
            </a:blip>
            <a:srcRect l="25229" t="20587" r="72504" b="71660"/>
            <a:stretch>
              <a:fillRect/>
            </a:stretch>
          </p:blipFill>
          <p:spPr bwMode="auto">
            <a:xfrm>
              <a:off x="6640676" y="1852692"/>
              <a:ext cx="739636" cy="1002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
            <p:cNvPicPr>
              <a:picLocks noChangeAspect="1" noChangeArrowheads="1"/>
            </p:cNvPicPr>
            <p:nvPr/>
          </p:nvPicPr>
          <p:blipFill rotWithShape="1">
            <a:blip r:embed="rId4">
              <a:extLst>
                <a:ext uri="{28A0092B-C50C-407E-A947-70E740481C1C}">
                  <a14:useLocalDpi xmlns:a14="http://schemas.microsoft.com/office/drawing/2010/main" val="0"/>
                </a:ext>
              </a:extLst>
            </a:blip>
            <a:srcRect l="29971" t="33109" r="67146" b="59822"/>
            <a:stretch/>
          </p:blipFill>
          <p:spPr bwMode="auto">
            <a:xfrm>
              <a:off x="5868404" y="2637595"/>
              <a:ext cx="1008112" cy="100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
            <p:cNvPicPr>
              <a:picLocks noChangeAspect="1" noChangeArrowheads="1"/>
            </p:cNvPicPr>
            <p:nvPr/>
          </p:nvPicPr>
          <p:blipFill>
            <a:blip r:embed="rId5">
              <a:extLst>
                <a:ext uri="{28A0092B-C50C-407E-A947-70E740481C1C}">
                  <a14:useLocalDpi xmlns:a14="http://schemas.microsoft.com/office/drawing/2010/main" val="0"/>
                </a:ext>
              </a:extLst>
            </a:blip>
            <a:srcRect l="13219" t="31573" r="84712" b="62778"/>
            <a:stretch>
              <a:fillRect/>
            </a:stretch>
          </p:blipFill>
          <p:spPr bwMode="auto">
            <a:xfrm>
              <a:off x="3743907" y="1586665"/>
              <a:ext cx="698049" cy="765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
            <p:cNvPicPr>
              <a:picLocks noChangeAspect="1" noChangeArrowheads="1"/>
            </p:cNvPicPr>
            <p:nvPr/>
          </p:nvPicPr>
          <p:blipFill>
            <a:blip r:embed="rId5">
              <a:extLst>
                <a:ext uri="{28A0092B-C50C-407E-A947-70E740481C1C}">
                  <a14:useLocalDpi xmlns:a14="http://schemas.microsoft.com/office/drawing/2010/main" val="0"/>
                </a:ext>
              </a:extLst>
            </a:blip>
            <a:srcRect l="8745" t="31721" r="89226" b="62975"/>
            <a:stretch>
              <a:fillRect/>
            </a:stretch>
          </p:blipFill>
          <p:spPr bwMode="auto">
            <a:xfrm>
              <a:off x="3059832" y="1652582"/>
              <a:ext cx="684075" cy="707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
            <p:cNvPicPr>
              <a:picLocks noChangeAspect="1" noChangeArrowheads="1"/>
            </p:cNvPicPr>
            <p:nvPr/>
          </p:nvPicPr>
          <p:blipFill>
            <a:blip r:embed="rId4">
              <a:extLst>
                <a:ext uri="{28A0092B-C50C-407E-A947-70E740481C1C}">
                  <a14:useLocalDpi xmlns:a14="http://schemas.microsoft.com/office/drawing/2010/main" val="0"/>
                </a:ext>
              </a:extLst>
            </a:blip>
            <a:srcRect l="24704" t="33054" r="72153" b="59505"/>
            <a:stretch>
              <a:fillRect/>
            </a:stretch>
          </p:blipFill>
          <p:spPr bwMode="auto">
            <a:xfrm>
              <a:off x="7009194" y="2698637"/>
              <a:ext cx="1163206" cy="1080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p:cNvSpPr txBox="1"/>
            <p:nvPr/>
          </p:nvSpPr>
          <p:spPr>
            <a:xfrm>
              <a:off x="468065" y="1270434"/>
              <a:ext cx="1727671" cy="354042"/>
            </a:xfrm>
            <a:prstGeom prst="rect">
              <a:avLst/>
            </a:prstGeom>
            <a:noFill/>
          </p:spPr>
          <p:txBody>
            <a:bodyPr wrap="square" rtlCol="0">
              <a:spAutoFit/>
            </a:bodyPr>
            <a:lstStyle/>
            <a:p>
              <a:pPr algn="ctr"/>
              <a:r>
                <a:rPr lang="en-GB" b="1" dirty="0">
                  <a:solidFill>
                    <a:prstClr val="black"/>
                  </a:solidFill>
                </a:rPr>
                <a:t>Urban Locality</a:t>
              </a:r>
            </a:p>
          </p:txBody>
        </p:sp>
        <p:sp>
          <p:nvSpPr>
            <p:cNvPr id="13" name="TextBox 12"/>
            <p:cNvSpPr txBox="1"/>
            <p:nvPr/>
          </p:nvSpPr>
          <p:spPr>
            <a:xfrm>
              <a:off x="6156697" y="1412776"/>
              <a:ext cx="1727671" cy="354042"/>
            </a:xfrm>
            <a:prstGeom prst="rect">
              <a:avLst/>
            </a:prstGeom>
            <a:noFill/>
          </p:spPr>
          <p:txBody>
            <a:bodyPr wrap="square" rtlCol="0">
              <a:spAutoFit/>
            </a:bodyPr>
            <a:lstStyle/>
            <a:p>
              <a:pPr algn="ctr"/>
              <a:r>
                <a:rPr lang="en-GB" b="1" dirty="0">
                  <a:solidFill>
                    <a:prstClr val="black"/>
                  </a:solidFill>
                </a:rPr>
                <a:t>Smaller Locality</a:t>
              </a:r>
            </a:p>
          </p:txBody>
        </p:sp>
        <p:pic>
          <p:nvPicPr>
            <p:cNvPr id="14" name="Picture 1"/>
            <p:cNvPicPr>
              <a:picLocks noChangeAspect="1" noChangeArrowheads="1"/>
            </p:cNvPicPr>
            <p:nvPr/>
          </p:nvPicPr>
          <p:blipFill rotWithShape="1">
            <a:blip r:embed="rId6">
              <a:extLst>
                <a:ext uri="{28A0092B-C50C-407E-A947-70E740481C1C}">
                  <a14:useLocalDpi xmlns:a14="http://schemas.microsoft.com/office/drawing/2010/main" val="0"/>
                </a:ext>
              </a:extLst>
            </a:blip>
            <a:srcRect l="32977" t="46930" r="64645" b="46614"/>
            <a:stretch/>
          </p:blipFill>
          <p:spPr bwMode="auto">
            <a:xfrm>
              <a:off x="6619799" y="3593773"/>
              <a:ext cx="832521" cy="930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
            <p:cNvPicPr>
              <a:picLocks noChangeAspect="1" noChangeArrowheads="1"/>
            </p:cNvPicPr>
            <p:nvPr/>
          </p:nvPicPr>
          <p:blipFill rotWithShape="1">
            <a:blip r:embed="rId4">
              <a:extLst>
                <a:ext uri="{28A0092B-C50C-407E-A947-70E740481C1C}">
                  <a14:useLocalDpi xmlns:a14="http://schemas.microsoft.com/office/drawing/2010/main" val="0"/>
                </a:ext>
              </a:extLst>
            </a:blip>
            <a:srcRect l="21904" t="52517" r="75563" b="40009"/>
            <a:stretch/>
          </p:blipFill>
          <p:spPr bwMode="auto">
            <a:xfrm>
              <a:off x="882227" y="5162496"/>
              <a:ext cx="918620" cy="104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
            <p:cNvPicPr>
              <a:picLocks noChangeAspect="1" noChangeArrowheads="1"/>
            </p:cNvPicPr>
            <p:nvPr/>
          </p:nvPicPr>
          <p:blipFill>
            <a:blip r:embed="rId4">
              <a:extLst>
                <a:ext uri="{28A0092B-C50C-407E-A947-70E740481C1C}">
                  <a14:useLocalDpi xmlns:a14="http://schemas.microsoft.com/office/drawing/2010/main" val="0"/>
                </a:ext>
              </a:extLst>
            </a:blip>
            <a:srcRect l="15102" t="55016" r="82578" b="37700"/>
            <a:stretch>
              <a:fillRect/>
            </a:stretch>
          </p:blipFill>
          <p:spPr bwMode="auto">
            <a:xfrm>
              <a:off x="6597319" y="4987979"/>
              <a:ext cx="782993" cy="99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
            <p:cNvPicPr>
              <a:picLocks noChangeAspect="1" noChangeArrowheads="1"/>
            </p:cNvPicPr>
            <p:nvPr/>
          </p:nvPicPr>
          <p:blipFill>
            <a:blip r:embed="rId6">
              <a:extLst>
                <a:ext uri="{28A0092B-C50C-407E-A947-70E740481C1C}">
                  <a14:useLocalDpi xmlns:a14="http://schemas.microsoft.com/office/drawing/2010/main" val="0"/>
                </a:ext>
              </a:extLst>
            </a:blip>
            <a:srcRect l="32536" t="66010" r="66122" b="27409"/>
            <a:stretch>
              <a:fillRect/>
            </a:stretch>
          </p:blipFill>
          <p:spPr bwMode="auto">
            <a:xfrm>
              <a:off x="5841715" y="5024142"/>
              <a:ext cx="458477" cy="893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
            <p:cNvPicPr>
              <a:picLocks noChangeAspect="1" noChangeArrowheads="1"/>
            </p:cNvPicPr>
            <p:nvPr/>
          </p:nvPicPr>
          <p:blipFill>
            <a:blip r:embed="rId6">
              <a:extLst>
                <a:ext uri="{28A0092B-C50C-407E-A947-70E740481C1C}">
                  <a14:useLocalDpi xmlns:a14="http://schemas.microsoft.com/office/drawing/2010/main" val="0"/>
                </a:ext>
              </a:extLst>
            </a:blip>
            <a:srcRect l="24861" t="69872" r="72833" b="23387"/>
            <a:stretch>
              <a:fillRect/>
            </a:stretch>
          </p:blipFill>
          <p:spPr bwMode="auto">
            <a:xfrm>
              <a:off x="7552574" y="5024142"/>
              <a:ext cx="763842" cy="928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
            <p:cNvPicPr>
              <a:picLocks noChangeAspect="1" noChangeArrowheads="1"/>
            </p:cNvPicPr>
            <p:nvPr/>
          </p:nvPicPr>
          <p:blipFill>
            <a:blip r:embed="rId4">
              <a:extLst>
                <a:ext uri="{28A0092B-C50C-407E-A947-70E740481C1C}">
                  <a14:useLocalDpi xmlns:a14="http://schemas.microsoft.com/office/drawing/2010/main" val="0"/>
                </a:ext>
              </a:extLst>
            </a:blip>
            <a:srcRect l="17395" t="68474" r="78958" b="25084"/>
            <a:stretch>
              <a:fillRect/>
            </a:stretch>
          </p:blipFill>
          <p:spPr bwMode="auto">
            <a:xfrm>
              <a:off x="3189039" y="2647878"/>
              <a:ext cx="1310953" cy="922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Left-Right Arrow 19"/>
            <p:cNvSpPr/>
            <p:nvPr/>
          </p:nvSpPr>
          <p:spPr>
            <a:xfrm rot="5400000">
              <a:off x="199552" y="3846478"/>
              <a:ext cx="2283970" cy="318818"/>
            </a:xfrm>
            <a:prstGeom prst="lef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1" name="Left-Right Arrow 20"/>
            <p:cNvSpPr/>
            <p:nvPr/>
          </p:nvSpPr>
          <p:spPr>
            <a:xfrm>
              <a:off x="1800847" y="5367403"/>
              <a:ext cx="3491233" cy="318818"/>
            </a:xfrm>
            <a:prstGeom prst="lef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2" name="Rectangle 21"/>
            <p:cNvSpPr/>
            <p:nvPr/>
          </p:nvSpPr>
          <p:spPr>
            <a:xfrm>
              <a:off x="5508105" y="1207718"/>
              <a:ext cx="2952328" cy="500222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3" name="Oval 22"/>
            <p:cNvSpPr/>
            <p:nvPr/>
          </p:nvSpPr>
          <p:spPr>
            <a:xfrm>
              <a:off x="3059832" y="2647878"/>
              <a:ext cx="1514081" cy="1152128"/>
            </a:xfrm>
            <a:prstGeom prst="ellipse">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4" name="Oval 23"/>
            <p:cNvSpPr/>
            <p:nvPr/>
          </p:nvSpPr>
          <p:spPr>
            <a:xfrm>
              <a:off x="5642385" y="4950748"/>
              <a:ext cx="873831" cy="1030706"/>
            </a:xfrm>
            <a:prstGeom prst="ellipse">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5" name="Oval 24"/>
            <p:cNvSpPr/>
            <p:nvPr/>
          </p:nvSpPr>
          <p:spPr>
            <a:xfrm>
              <a:off x="7482011" y="4994393"/>
              <a:ext cx="904967" cy="1037861"/>
            </a:xfrm>
            <a:prstGeom prst="ellipse">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6" name="Oval 25"/>
            <p:cNvSpPr/>
            <p:nvPr/>
          </p:nvSpPr>
          <p:spPr>
            <a:xfrm>
              <a:off x="6547353" y="4907221"/>
              <a:ext cx="904967" cy="1197041"/>
            </a:xfrm>
            <a:prstGeom prst="ellipse">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7" name="TextBox 26"/>
            <p:cNvSpPr txBox="1"/>
            <p:nvPr/>
          </p:nvSpPr>
          <p:spPr>
            <a:xfrm>
              <a:off x="2588208" y="4327226"/>
              <a:ext cx="2512614" cy="619574"/>
            </a:xfrm>
            <a:prstGeom prst="rect">
              <a:avLst/>
            </a:prstGeom>
            <a:noFill/>
          </p:spPr>
          <p:txBody>
            <a:bodyPr wrap="square" rtlCol="0">
              <a:spAutoFit/>
            </a:bodyPr>
            <a:lstStyle/>
            <a:p>
              <a:pPr algn="ctr"/>
              <a:r>
                <a:rPr lang="en-GB" b="1" dirty="0">
                  <a:solidFill>
                    <a:srgbClr val="7030A0"/>
                  </a:solidFill>
                </a:rPr>
                <a:t>VULNERABILITY / EXPLOITATION</a:t>
              </a:r>
            </a:p>
          </p:txBody>
        </p:sp>
      </p:grpSp>
      <p:pic>
        <p:nvPicPr>
          <p:cNvPr id="28" name="Picture 27"/>
          <p:cNvPicPr>
            <a:picLocks noChangeAspect="1"/>
          </p:cNvPicPr>
          <p:nvPr/>
        </p:nvPicPr>
        <p:blipFill rotWithShape="1">
          <a:blip r:embed="rId7" cstate="print">
            <a:extLst>
              <a:ext uri="{28A0092B-C50C-407E-A947-70E740481C1C}">
                <a14:useLocalDpi xmlns:a14="http://schemas.microsoft.com/office/drawing/2010/main" val="0"/>
              </a:ext>
            </a:extLst>
          </a:blip>
          <a:srcRect t="24800" b="62600"/>
          <a:stretch/>
        </p:blipFill>
        <p:spPr>
          <a:xfrm>
            <a:off x="1524000" y="1"/>
            <a:ext cx="9144000" cy="549045"/>
          </a:xfrm>
          <a:prstGeom prst="rect">
            <a:avLst/>
          </a:prstGeom>
        </p:spPr>
      </p:pic>
      <p:sp>
        <p:nvSpPr>
          <p:cNvPr id="29" name="Rectangle 28"/>
          <p:cNvSpPr/>
          <p:nvPr/>
        </p:nvSpPr>
        <p:spPr>
          <a:xfrm>
            <a:off x="1524000" y="-57709"/>
            <a:ext cx="9144000" cy="461665"/>
          </a:xfrm>
          <a:prstGeom prst="rect">
            <a:avLst/>
          </a:prstGeom>
        </p:spPr>
        <p:txBody>
          <a:bodyPr wrap="square">
            <a:spAutoFit/>
          </a:bodyPr>
          <a:lstStyle/>
          <a:p>
            <a:r>
              <a:rPr lang="en-GB" sz="2400" b="1" dirty="0">
                <a:solidFill>
                  <a:prstClr val="white"/>
                </a:solidFill>
                <a:latin typeface="Arial" panose="020B0604020202020204" pitchFamily="34" charset="0"/>
                <a:cs typeface="Arial" panose="020B0604020202020204" pitchFamily="34" charset="0"/>
              </a:rPr>
              <a:t>County Lines </a:t>
            </a:r>
            <a:endParaRPr lang="en-GB" sz="2400" dirty="0">
              <a:solidFill>
                <a:prstClr val="black"/>
              </a:solidFill>
            </a:endParaRPr>
          </a:p>
        </p:txBody>
      </p:sp>
    </p:spTree>
    <p:extLst>
      <p:ext uri="{BB962C8B-B14F-4D97-AF65-F5344CB8AC3E}">
        <p14:creationId xmlns:p14="http://schemas.microsoft.com/office/powerpoint/2010/main" val="21526620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324581"/>
            <a:ext cx="8229600" cy="700576"/>
          </a:xfrm>
        </p:spPr>
        <p:txBody>
          <a:bodyPr>
            <a:normAutofit fontScale="90000"/>
          </a:bodyPr>
          <a:lstStyle/>
          <a:p>
            <a:r>
              <a:rPr lang="en-GB" dirty="0"/>
              <a:t>County Lines</a:t>
            </a:r>
          </a:p>
        </p:txBody>
      </p:sp>
      <p:grpSp>
        <p:nvGrpSpPr>
          <p:cNvPr id="5" name="Group 4"/>
          <p:cNvGrpSpPr/>
          <p:nvPr/>
        </p:nvGrpSpPr>
        <p:grpSpPr>
          <a:xfrm>
            <a:off x="5623774" y="998547"/>
            <a:ext cx="4587027" cy="4446678"/>
            <a:chOff x="2361236" y="1124744"/>
            <a:chExt cx="4587027" cy="4922373"/>
          </a:xfrm>
        </p:grpSpPr>
        <p:pic>
          <p:nvPicPr>
            <p:cNvPr id="6" name="Picture 6" descr="C:\Users\BROOKS_60515YK\AppData\Local\Microsoft\Windows\Temporary Internet Files\Content.Outlook\4TNR33PW\Regional Map.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5189" t="659" r="26415" b="1388"/>
            <a:stretch/>
          </p:blipFill>
          <p:spPr bwMode="auto">
            <a:xfrm>
              <a:off x="2361236" y="1124744"/>
              <a:ext cx="4587027" cy="4922373"/>
            </a:xfrm>
            <a:prstGeom prst="rect">
              <a:avLst/>
            </a:prstGeom>
            <a:noFill/>
            <a:extLst>
              <a:ext uri="{909E8E84-426E-40DD-AFC4-6F175D3DCCD1}">
                <a14:hiddenFill xmlns:a14="http://schemas.microsoft.com/office/drawing/2010/main">
                  <a:solidFill>
                    <a:srgbClr val="FFFFFF"/>
                  </a:solidFill>
                </a14:hiddenFill>
              </a:ext>
            </a:extLst>
          </p:spPr>
        </p:pic>
        <p:sp>
          <p:nvSpPr>
            <p:cNvPr id="7" name="Oval 6"/>
            <p:cNvSpPr/>
            <p:nvPr/>
          </p:nvSpPr>
          <p:spPr>
            <a:xfrm>
              <a:off x="4572000" y="1772816"/>
              <a:ext cx="244871" cy="21602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8" name="Oval 7"/>
            <p:cNvSpPr/>
            <p:nvPr/>
          </p:nvSpPr>
          <p:spPr>
            <a:xfrm>
              <a:off x="4680012" y="2527400"/>
              <a:ext cx="244871" cy="21602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9" name="Oval 8"/>
            <p:cNvSpPr/>
            <p:nvPr/>
          </p:nvSpPr>
          <p:spPr>
            <a:xfrm>
              <a:off x="5508104" y="4653136"/>
              <a:ext cx="244871" cy="21602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 name="Oval 9"/>
            <p:cNvSpPr/>
            <p:nvPr/>
          </p:nvSpPr>
          <p:spPr>
            <a:xfrm>
              <a:off x="4451477" y="4670388"/>
              <a:ext cx="244871" cy="21602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1" name="Oval 10"/>
            <p:cNvSpPr/>
            <p:nvPr/>
          </p:nvSpPr>
          <p:spPr>
            <a:xfrm>
              <a:off x="3373742" y="5157192"/>
              <a:ext cx="244871" cy="21602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2" name="Oval 11"/>
            <p:cNvSpPr/>
            <p:nvPr/>
          </p:nvSpPr>
          <p:spPr>
            <a:xfrm>
              <a:off x="3325268" y="2848194"/>
              <a:ext cx="244871" cy="21602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3" name="Oval 12"/>
            <p:cNvSpPr/>
            <p:nvPr/>
          </p:nvSpPr>
          <p:spPr>
            <a:xfrm>
              <a:off x="3970058" y="2892801"/>
              <a:ext cx="244871" cy="21602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4" name="Oval 13"/>
            <p:cNvSpPr/>
            <p:nvPr/>
          </p:nvSpPr>
          <p:spPr>
            <a:xfrm>
              <a:off x="4664074" y="3316970"/>
              <a:ext cx="244871" cy="216024"/>
            </a:xfrm>
            <a:prstGeom prst="ellipse">
              <a:avLst/>
            </a:pr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5" name="Oval 14"/>
            <p:cNvSpPr/>
            <p:nvPr/>
          </p:nvSpPr>
          <p:spPr>
            <a:xfrm>
              <a:off x="5165316" y="3691154"/>
              <a:ext cx="244871" cy="216024"/>
            </a:xfrm>
            <a:prstGeom prst="ellipse">
              <a:avLst/>
            </a:pr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17" name="Content Placeholder 16"/>
          <p:cNvSpPr>
            <a:spLocks noGrp="1"/>
          </p:cNvSpPr>
          <p:nvPr>
            <p:ph idx="1"/>
          </p:nvPr>
        </p:nvSpPr>
        <p:spPr/>
        <p:txBody>
          <a:bodyPr/>
          <a:lstStyle/>
          <a:p>
            <a:endParaRPr lang="en-GB" dirty="0"/>
          </a:p>
        </p:txBody>
      </p:sp>
      <p:pic>
        <p:nvPicPr>
          <p:cNvPr id="19" name="Picture 18"/>
          <p:cNvPicPr>
            <a:picLocks noChangeAspect="1"/>
          </p:cNvPicPr>
          <p:nvPr/>
        </p:nvPicPr>
        <p:blipFill rotWithShape="1">
          <a:blip r:embed="rId4"/>
          <a:srcRect l="37400" t="28478" r="30313" b="17629"/>
          <a:stretch/>
        </p:blipFill>
        <p:spPr>
          <a:xfrm>
            <a:off x="1703513" y="1196752"/>
            <a:ext cx="3689005" cy="4536504"/>
          </a:xfrm>
          <a:prstGeom prst="rect">
            <a:avLst/>
          </a:prstGeom>
        </p:spPr>
      </p:pic>
      <p:pic>
        <p:nvPicPr>
          <p:cNvPr id="20" name="Picture 19"/>
          <p:cNvPicPr>
            <a:picLocks noChangeAspect="1"/>
          </p:cNvPicPr>
          <p:nvPr/>
        </p:nvPicPr>
        <p:blipFill rotWithShape="1">
          <a:blip r:embed="rId5" cstate="print">
            <a:extLst>
              <a:ext uri="{28A0092B-C50C-407E-A947-70E740481C1C}">
                <a14:useLocalDpi xmlns:a14="http://schemas.microsoft.com/office/drawing/2010/main" val="0"/>
              </a:ext>
            </a:extLst>
          </a:blip>
          <a:srcRect t="24800" b="62600"/>
          <a:stretch/>
        </p:blipFill>
        <p:spPr>
          <a:xfrm>
            <a:off x="1524000" y="1"/>
            <a:ext cx="9144000" cy="549045"/>
          </a:xfrm>
          <a:prstGeom prst="rect">
            <a:avLst/>
          </a:prstGeom>
        </p:spPr>
      </p:pic>
      <p:sp>
        <p:nvSpPr>
          <p:cNvPr id="21" name="Rectangle 20"/>
          <p:cNvSpPr/>
          <p:nvPr/>
        </p:nvSpPr>
        <p:spPr>
          <a:xfrm>
            <a:off x="1524000" y="-84382"/>
            <a:ext cx="9144000" cy="461665"/>
          </a:xfrm>
          <a:prstGeom prst="rect">
            <a:avLst/>
          </a:prstGeom>
        </p:spPr>
        <p:txBody>
          <a:bodyPr wrap="square">
            <a:spAutoFit/>
          </a:bodyPr>
          <a:lstStyle/>
          <a:p>
            <a:r>
              <a:rPr lang="en-GB" sz="2400" b="1" dirty="0">
                <a:solidFill>
                  <a:prstClr val="white"/>
                </a:solidFill>
                <a:latin typeface="Arial" panose="020B0604020202020204" pitchFamily="34" charset="0"/>
                <a:cs typeface="Arial" panose="020B0604020202020204" pitchFamily="34" charset="0"/>
              </a:rPr>
              <a:t>County Lines</a:t>
            </a:r>
            <a:endParaRPr lang="en-GB" sz="2400" dirty="0">
              <a:solidFill>
                <a:prstClr val="black"/>
              </a:solidFill>
            </a:endParaRPr>
          </a:p>
        </p:txBody>
      </p:sp>
    </p:spTree>
    <p:extLst>
      <p:ext uri="{BB962C8B-B14F-4D97-AF65-F5344CB8AC3E}">
        <p14:creationId xmlns:p14="http://schemas.microsoft.com/office/powerpoint/2010/main" val="31185315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fld id="{4EF85126-1923-4BB8-BB39-FD23E54F5C48}" type="slidenum">
              <a:rPr lang="en-GB" smtClean="0"/>
              <a:pPr/>
              <a:t>26</a:t>
            </a:fld>
            <a:endParaRPr lang="en-GB" dirty="0"/>
          </a:p>
        </p:txBody>
      </p:sp>
      <p:sp>
        <p:nvSpPr>
          <p:cNvPr id="4" name="Text Placeholder 3"/>
          <p:cNvSpPr>
            <a:spLocks noGrp="1"/>
          </p:cNvSpPr>
          <p:nvPr>
            <p:ph type="body" sz="quarter" idx="10"/>
          </p:nvPr>
        </p:nvSpPr>
        <p:spPr>
          <a:xfrm>
            <a:off x="1593843" y="672090"/>
            <a:ext cx="8729602" cy="684689"/>
          </a:xfrm>
        </p:spPr>
        <p:txBody>
          <a:bodyPr>
            <a:normAutofit fontScale="25000" lnSpcReduction="20000"/>
          </a:bodyPr>
          <a:lstStyle/>
          <a:p>
            <a:pPr algn="ctr"/>
            <a:r>
              <a:rPr lang="en-GB" sz="3400" b="0" dirty="0">
                <a:solidFill>
                  <a:schemeClr val="tx1"/>
                </a:solidFill>
                <a:latin typeface="+mn-lt"/>
              </a:rPr>
              <a:t>County Lines -   Not Just Across County Borders</a:t>
            </a:r>
          </a:p>
          <a:p>
            <a:endParaRPr lang="en-GB" dirty="0"/>
          </a:p>
          <a:p>
            <a:endParaRPr lang="en-GB" dirty="0"/>
          </a:p>
          <a:p>
            <a:endParaRPr lang="en-GB" dirty="0"/>
          </a:p>
          <a:p>
            <a:endParaRPr lang="en-GB" dirty="0"/>
          </a:p>
          <a:p>
            <a:endParaRPr lang="en-GB" dirty="0"/>
          </a:p>
          <a:p>
            <a:endParaRPr lang="en-GB" dirty="0"/>
          </a:p>
          <a:p>
            <a:r>
              <a:rPr lang="en-GB" dirty="0" err="1"/>
              <a:t>kkk</a:t>
            </a:r>
            <a:endParaRPr lang="en-GB" dirty="0"/>
          </a:p>
        </p:txBody>
      </p:sp>
      <p:pic>
        <p:nvPicPr>
          <p:cNvPr id="2" name="Picture 1"/>
          <p:cNvPicPr>
            <a:picLocks noChangeAspect="1"/>
          </p:cNvPicPr>
          <p:nvPr/>
        </p:nvPicPr>
        <p:blipFill rotWithShape="1">
          <a:blip r:embed="rId3"/>
          <a:srcRect l="29874" t="30348" r="27482" b="28193"/>
          <a:stretch/>
        </p:blipFill>
        <p:spPr>
          <a:xfrm>
            <a:off x="6249851" y="1916832"/>
            <a:ext cx="4073595" cy="3168352"/>
          </a:xfrm>
          <a:prstGeom prst="rect">
            <a:avLst/>
          </a:prstGeom>
        </p:spPr>
      </p:pic>
      <p:pic>
        <p:nvPicPr>
          <p:cNvPr id="10" name="Picture 9"/>
          <p:cNvPicPr>
            <a:picLocks noChangeAspect="1"/>
          </p:cNvPicPr>
          <p:nvPr/>
        </p:nvPicPr>
        <p:blipFill rotWithShape="1">
          <a:blip r:embed="rId4"/>
          <a:srcRect l="32759" t="31500" r="17682" b="25450"/>
          <a:stretch/>
        </p:blipFill>
        <p:spPr>
          <a:xfrm>
            <a:off x="1814161" y="1484784"/>
            <a:ext cx="4248472" cy="2952328"/>
          </a:xfrm>
          <a:prstGeom prst="rect">
            <a:avLst/>
          </a:prstGeom>
        </p:spPr>
      </p:pic>
      <p:pic>
        <p:nvPicPr>
          <p:cNvPr id="11" name="Picture 10"/>
          <p:cNvPicPr>
            <a:picLocks noChangeAspect="1"/>
          </p:cNvPicPr>
          <p:nvPr/>
        </p:nvPicPr>
        <p:blipFill>
          <a:blip r:embed="rId5"/>
          <a:stretch>
            <a:fillRect/>
          </a:stretch>
        </p:blipFill>
        <p:spPr>
          <a:xfrm>
            <a:off x="1490633" y="-4556"/>
            <a:ext cx="9144000" cy="548640"/>
          </a:xfrm>
          <a:prstGeom prst="rect">
            <a:avLst/>
          </a:prstGeom>
        </p:spPr>
      </p:pic>
    </p:spTree>
    <p:extLst>
      <p:ext uri="{BB962C8B-B14F-4D97-AF65-F5344CB8AC3E}">
        <p14:creationId xmlns:p14="http://schemas.microsoft.com/office/powerpoint/2010/main" val="191918493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Summary</a:t>
            </a:r>
          </a:p>
        </p:txBody>
      </p:sp>
      <p:sp>
        <p:nvSpPr>
          <p:cNvPr id="3" name="Content Placeholder 2"/>
          <p:cNvSpPr>
            <a:spLocks noGrp="1"/>
          </p:cNvSpPr>
          <p:nvPr>
            <p:ph idx="1"/>
          </p:nvPr>
        </p:nvSpPr>
        <p:spPr/>
        <p:txBody>
          <a:bodyPr/>
          <a:lstStyle/>
          <a:p>
            <a:r>
              <a:rPr lang="en-GB" dirty="0"/>
              <a:t>There is no silver bullet.</a:t>
            </a:r>
          </a:p>
          <a:p>
            <a:r>
              <a:rPr lang="en-GB" dirty="0"/>
              <a:t>VRU addresses population level drivers of violence.</a:t>
            </a:r>
          </a:p>
          <a:p>
            <a:r>
              <a:rPr lang="en-GB" dirty="0"/>
              <a:t>Police focus on weapon carriage, robbery, gang related / county lines.</a:t>
            </a:r>
          </a:p>
          <a:p>
            <a:r>
              <a:rPr lang="en-GB" dirty="0"/>
              <a:t>Public involvement in policing and strategic solutions.</a:t>
            </a:r>
          </a:p>
        </p:txBody>
      </p:sp>
      <p:pic>
        <p:nvPicPr>
          <p:cNvPr id="4" name="Picture 3"/>
          <p:cNvPicPr>
            <a:picLocks noChangeAspect="1"/>
          </p:cNvPicPr>
          <p:nvPr/>
        </p:nvPicPr>
        <p:blipFill rotWithShape="1">
          <a:blip r:embed="rId2"/>
          <a:srcRect l="23121" t="20600" r="39920" b="60500"/>
          <a:stretch/>
        </p:blipFill>
        <p:spPr>
          <a:xfrm>
            <a:off x="1534277" y="6126165"/>
            <a:ext cx="1800200" cy="736445"/>
          </a:xfrm>
          <a:prstGeom prst="rect">
            <a:avLst/>
          </a:prstGeom>
        </p:spPr>
      </p:pic>
    </p:spTree>
    <p:extLst>
      <p:ext uri="{BB962C8B-B14F-4D97-AF65-F5344CB8AC3E}">
        <p14:creationId xmlns:p14="http://schemas.microsoft.com/office/powerpoint/2010/main" val="30271752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67214" y="753978"/>
            <a:ext cx="10365422" cy="3336760"/>
          </a:xfrm>
          <a:ln>
            <a:solidFill>
              <a:schemeClr val="bg1"/>
            </a:solidFill>
          </a:ln>
        </p:spPr>
        <p:txBody>
          <a:bodyPr>
            <a:noAutofit/>
          </a:bodyPr>
          <a:lstStyle/>
          <a:p>
            <a:pPr algn="ctr"/>
            <a:r>
              <a:rPr lang="en-GB" b="1" i="1" dirty="0">
                <a:latin typeface="Calibri" panose="020F0502020204030204" pitchFamily="34" charset="0"/>
              </a:rPr>
              <a:t>Voluntary &amp; Community Sector Interventions</a:t>
            </a:r>
            <a:br>
              <a:rPr lang="en-GB" sz="4800" b="1" dirty="0"/>
            </a:br>
            <a:endParaRPr lang="en-GB" sz="4800" b="1" i="1" dirty="0">
              <a:solidFill>
                <a:schemeClr val="tx1"/>
              </a:solidFill>
              <a:latin typeface="Calibri" panose="020F0502020204030204"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89731" y="4820003"/>
            <a:ext cx="3223640" cy="1042737"/>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49925" y="4390767"/>
            <a:ext cx="3785423" cy="1892712"/>
          </a:xfrm>
          <a:prstGeom prst="rect">
            <a:avLst/>
          </a:prstGeom>
        </p:spPr>
      </p:pic>
    </p:spTree>
    <p:extLst>
      <p:ext uri="{BB962C8B-B14F-4D97-AF65-F5344CB8AC3E}">
        <p14:creationId xmlns:p14="http://schemas.microsoft.com/office/powerpoint/2010/main" val="37490135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20725" y="1187116"/>
            <a:ext cx="10058400" cy="2326105"/>
          </a:xfrm>
          <a:ln>
            <a:solidFill>
              <a:schemeClr val="bg1"/>
            </a:solidFill>
          </a:ln>
        </p:spPr>
        <p:txBody>
          <a:bodyPr>
            <a:noAutofit/>
          </a:bodyPr>
          <a:lstStyle/>
          <a:p>
            <a:pPr algn="ctr"/>
            <a:r>
              <a:rPr lang="en-GB" b="1" i="1" dirty="0">
                <a:latin typeface="Calibri" panose="020F0502020204030204" pitchFamily="34" charset="0"/>
              </a:rPr>
              <a:t>FR33DOM Zampaladus; The Urban Equestrian</a:t>
            </a:r>
            <a:endParaRPr lang="en-GB" b="1" i="1" dirty="0">
              <a:solidFill>
                <a:schemeClr val="tx1"/>
              </a:solidFill>
              <a:latin typeface="Calibri" panose="020F0502020204030204"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89731" y="4820003"/>
            <a:ext cx="3223640" cy="1042737"/>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49925" y="4390767"/>
            <a:ext cx="3785423" cy="1892712"/>
          </a:xfrm>
          <a:prstGeom prst="rect">
            <a:avLst/>
          </a:prstGeom>
        </p:spPr>
      </p:pic>
    </p:spTree>
    <p:extLst>
      <p:ext uri="{BB962C8B-B14F-4D97-AF65-F5344CB8AC3E}">
        <p14:creationId xmlns:p14="http://schemas.microsoft.com/office/powerpoint/2010/main" val="35519068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25057" y="183515"/>
            <a:ext cx="10649736" cy="946484"/>
          </a:xfrm>
          <a:ln>
            <a:solidFill>
              <a:schemeClr val="bg1"/>
            </a:solidFill>
          </a:ln>
        </p:spPr>
        <p:txBody>
          <a:bodyPr>
            <a:noAutofit/>
          </a:bodyPr>
          <a:lstStyle/>
          <a:p>
            <a:pPr algn="ctr"/>
            <a:r>
              <a:rPr lang="en-US" sz="4800" b="1" i="1" dirty="0">
                <a:solidFill>
                  <a:schemeClr val="tx1"/>
                </a:solidFill>
                <a:latin typeface="+mn-lt"/>
              </a:rPr>
              <a:t>Welcome: </a:t>
            </a:r>
            <a:endParaRPr lang="en-GB" sz="4800" b="1" i="1" dirty="0">
              <a:solidFill>
                <a:schemeClr val="tx1"/>
              </a:solidFill>
              <a:latin typeface="+mn-lt"/>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89731" y="4820003"/>
            <a:ext cx="3223640" cy="1042737"/>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49925" y="4390767"/>
            <a:ext cx="3785423" cy="1892712"/>
          </a:xfrm>
          <a:prstGeom prst="rect">
            <a:avLst/>
          </a:prstGeom>
        </p:spPr>
      </p:pic>
      <p:sp>
        <p:nvSpPr>
          <p:cNvPr id="5" name="TextBox 4"/>
          <p:cNvSpPr txBox="1"/>
          <p:nvPr/>
        </p:nvSpPr>
        <p:spPr>
          <a:xfrm>
            <a:off x="1198616" y="1236889"/>
            <a:ext cx="4710678" cy="3046988"/>
          </a:xfrm>
          <a:prstGeom prst="rect">
            <a:avLst/>
          </a:prstGeom>
          <a:noFill/>
        </p:spPr>
        <p:txBody>
          <a:bodyPr wrap="square" rtlCol="0">
            <a:spAutoFit/>
          </a:bodyPr>
          <a:lstStyle/>
          <a:p>
            <a:pPr algn="ctr"/>
            <a:r>
              <a:rPr lang="en-GB" sz="4800" b="1" i="1" dirty="0"/>
              <a:t>David Jamieson; West Midlands Police &amp; Crime Commissioner</a:t>
            </a:r>
            <a:endParaRPr lang="en-GB" sz="4800" dirty="0"/>
          </a:p>
        </p:txBody>
      </p:sp>
      <p:sp>
        <p:nvSpPr>
          <p:cNvPr id="6" name="TextBox 5"/>
          <p:cNvSpPr txBox="1"/>
          <p:nvPr/>
        </p:nvSpPr>
        <p:spPr>
          <a:xfrm>
            <a:off x="6149925" y="1236889"/>
            <a:ext cx="4806833" cy="3046988"/>
          </a:xfrm>
          <a:prstGeom prst="rect">
            <a:avLst/>
          </a:prstGeom>
          <a:noFill/>
        </p:spPr>
        <p:txBody>
          <a:bodyPr wrap="square" rtlCol="0">
            <a:spAutoFit/>
          </a:bodyPr>
          <a:lstStyle/>
          <a:p>
            <a:pPr algn="ctr"/>
            <a:r>
              <a:rPr lang="en-GB" sz="4800" b="1" i="1" dirty="0"/>
              <a:t>Lord Willy Bach; Leicestershire Police &amp; Crime Commissioner</a:t>
            </a:r>
            <a:endParaRPr lang="en-GB" sz="4800" dirty="0"/>
          </a:p>
        </p:txBody>
      </p:sp>
    </p:spTree>
    <p:extLst>
      <p:ext uri="{BB962C8B-B14F-4D97-AF65-F5344CB8AC3E}">
        <p14:creationId xmlns:p14="http://schemas.microsoft.com/office/powerpoint/2010/main" val="330886137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779F603-B669-4AD6-82F9-E09F76165B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a:extLst>
              <a:ext uri="{FF2B5EF4-FFF2-40B4-BE49-F238E27FC236}">
                <a16:creationId xmlns:a16="http://schemas.microsoft.com/office/drawing/2014/main" id="{0DDE5A85-6A94-E649-870B-98B774FC1AEB}"/>
              </a:ext>
            </a:extLst>
          </p:cNvPr>
          <p:cNvSpPr>
            <a:spLocks noGrp="1"/>
          </p:cNvSpPr>
          <p:nvPr>
            <p:ph type="ctrTitle"/>
          </p:nvPr>
        </p:nvSpPr>
        <p:spPr>
          <a:xfrm>
            <a:off x="5396248" y="620720"/>
            <a:ext cx="5759431" cy="2808122"/>
          </a:xfrm>
        </p:spPr>
        <p:txBody>
          <a:bodyPr>
            <a:normAutofit/>
          </a:bodyPr>
          <a:lstStyle/>
          <a:p>
            <a:r>
              <a:rPr lang="en-US" sz="4400"/>
              <a:t>THE URBAN EQUESTRIAN ACADEMY</a:t>
            </a:r>
          </a:p>
        </p:txBody>
      </p:sp>
      <p:sp>
        <p:nvSpPr>
          <p:cNvPr id="3" name="Subtitle 2">
            <a:extLst>
              <a:ext uri="{FF2B5EF4-FFF2-40B4-BE49-F238E27FC236}">
                <a16:creationId xmlns:a16="http://schemas.microsoft.com/office/drawing/2014/main" id="{D7364FB0-B2CC-904C-850F-B72C0DBC3B93}"/>
              </a:ext>
            </a:extLst>
          </p:cNvPr>
          <p:cNvSpPr>
            <a:spLocks noGrp="1"/>
          </p:cNvSpPr>
          <p:nvPr>
            <p:ph type="subTitle" idx="1"/>
          </p:nvPr>
        </p:nvSpPr>
        <p:spPr>
          <a:xfrm>
            <a:off x="5396247" y="3748882"/>
            <a:ext cx="5762203" cy="1143000"/>
          </a:xfrm>
        </p:spPr>
        <p:txBody>
          <a:bodyPr>
            <a:normAutofit/>
          </a:bodyPr>
          <a:lstStyle/>
          <a:p>
            <a:r>
              <a:rPr lang="en-US" sz="2000" dirty="0" err="1"/>
              <a:t>cONNECTING</a:t>
            </a:r>
            <a:r>
              <a:rPr lang="en-US" sz="2000" dirty="0"/>
              <a:t> INNER-CITY communities TO THE equestrian world</a:t>
            </a:r>
          </a:p>
        </p:txBody>
      </p:sp>
      <p:pic>
        <p:nvPicPr>
          <p:cNvPr id="4" name="Picture 3" descr="TUEA Logo.jpg">
            <a:extLst>
              <a:ext uri="{FF2B5EF4-FFF2-40B4-BE49-F238E27FC236}">
                <a16:creationId xmlns:a16="http://schemas.microsoft.com/office/drawing/2014/main" id="{0F724BE4-BD90-F444-930F-53F1081871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3999" y="1163529"/>
            <a:ext cx="4001315" cy="4001315"/>
          </a:xfrm>
          <a:prstGeom prst="rect">
            <a:avLst/>
          </a:prstGeom>
        </p:spPr>
      </p:pic>
      <p:cxnSp>
        <p:nvCxnSpPr>
          <p:cNvPr id="11" name="Straight Connector 10">
            <a:extLst>
              <a:ext uri="{FF2B5EF4-FFF2-40B4-BE49-F238E27FC236}">
                <a16:creationId xmlns:a16="http://schemas.microsoft.com/office/drawing/2014/main" id="{7ABFD994-C2DC-4E7D-9411-C7FF7813EF4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501663" y="3588862"/>
            <a:ext cx="548640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CA73A59D-C719-4F24-9F6B-AF7CE8F3BE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1024193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 name="Rectangle 31">
            <a:extLst>
              <a:ext uri="{FF2B5EF4-FFF2-40B4-BE49-F238E27FC236}">
                <a16:creationId xmlns:a16="http://schemas.microsoft.com/office/drawing/2014/main" id="{0AF4F2BA-3C03-4E2C-8ABC-0949B61B3C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4" name="Picture 3">
            <a:extLst>
              <a:ext uri="{FF2B5EF4-FFF2-40B4-BE49-F238E27FC236}">
                <a16:creationId xmlns:a16="http://schemas.microsoft.com/office/drawing/2014/main" id="{B4705C9B-D206-4DC4-97A3-DDAD6905FADB}"/>
              </a:ext>
            </a:extLst>
          </p:cNvPr>
          <p:cNvPicPr>
            <a:picLocks noChangeAspect="1"/>
          </p:cNvPicPr>
          <p:nvPr/>
        </p:nvPicPr>
        <p:blipFill rotWithShape="1">
          <a:blip r:embed="rId3">
            <a:alphaModFix amt="35000"/>
          </a:blip>
          <a:srcRect b="15730"/>
          <a:stretch/>
        </p:blipFill>
        <p:spPr>
          <a:xfrm>
            <a:off x="-3155" y="0"/>
            <a:ext cx="12191980" cy="6857990"/>
          </a:xfrm>
          <a:prstGeom prst="rect">
            <a:avLst/>
          </a:prstGeom>
        </p:spPr>
      </p:pic>
      <p:sp>
        <p:nvSpPr>
          <p:cNvPr id="2" name="Title 1">
            <a:extLst>
              <a:ext uri="{FF2B5EF4-FFF2-40B4-BE49-F238E27FC236}">
                <a16:creationId xmlns:a16="http://schemas.microsoft.com/office/drawing/2014/main" id="{F932AA04-794B-7446-9BBB-6CFB9882BBBD}"/>
              </a:ext>
            </a:extLst>
          </p:cNvPr>
          <p:cNvSpPr>
            <a:spLocks noGrp="1"/>
          </p:cNvSpPr>
          <p:nvPr>
            <p:ph type="ctrTitle"/>
          </p:nvPr>
        </p:nvSpPr>
        <p:spPr>
          <a:xfrm>
            <a:off x="1097280" y="2928551"/>
            <a:ext cx="10058400" cy="1280537"/>
          </a:xfrm>
        </p:spPr>
        <p:txBody>
          <a:bodyPr>
            <a:normAutofit/>
          </a:bodyPr>
          <a:lstStyle/>
          <a:p>
            <a:r>
              <a:rPr lang="en-US" dirty="0">
                <a:solidFill>
                  <a:srgbClr val="FFFFFF"/>
                </a:solidFill>
              </a:rPr>
              <a:t>NEETZ RIDE TOO </a:t>
            </a:r>
          </a:p>
        </p:txBody>
      </p:sp>
      <p:sp>
        <p:nvSpPr>
          <p:cNvPr id="3" name="Subtitle 2">
            <a:extLst>
              <a:ext uri="{FF2B5EF4-FFF2-40B4-BE49-F238E27FC236}">
                <a16:creationId xmlns:a16="http://schemas.microsoft.com/office/drawing/2014/main" id="{DD99F1F5-3A09-D44E-B195-3630C9F1E0E6}"/>
              </a:ext>
            </a:extLst>
          </p:cNvPr>
          <p:cNvSpPr>
            <a:spLocks noGrp="1"/>
          </p:cNvSpPr>
          <p:nvPr>
            <p:ph type="subTitle" idx="1"/>
          </p:nvPr>
        </p:nvSpPr>
        <p:spPr>
          <a:xfrm>
            <a:off x="1116218" y="4045077"/>
            <a:ext cx="10058400" cy="1143000"/>
          </a:xfrm>
        </p:spPr>
        <p:txBody>
          <a:bodyPr>
            <a:normAutofit/>
          </a:bodyPr>
          <a:lstStyle/>
          <a:p>
            <a:r>
              <a:rPr lang="en-US" dirty="0">
                <a:solidFill>
                  <a:schemeClr val="accent1">
                    <a:lumMod val="60000"/>
                    <a:lumOff val="40000"/>
                  </a:schemeClr>
                </a:solidFill>
              </a:rPr>
              <a:t>Bespoke tailored course</a:t>
            </a:r>
          </a:p>
        </p:txBody>
      </p:sp>
      <p:cxnSp>
        <p:nvCxnSpPr>
          <p:cNvPr id="38" name="Straight Connector 33">
            <a:extLst>
              <a:ext uri="{FF2B5EF4-FFF2-40B4-BE49-F238E27FC236}">
                <a16:creationId xmlns:a16="http://schemas.microsoft.com/office/drawing/2014/main" id="{A07787ED-5EDC-4C54-AD87-55B60D0FE39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474741"/>
            <a:ext cx="987552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36" name="Rectangle 35">
            <a:extLst>
              <a:ext uri="{FF2B5EF4-FFF2-40B4-BE49-F238E27FC236}">
                <a16:creationId xmlns:a16="http://schemas.microsoft.com/office/drawing/2014/main" id="{B40A8CA7-7D5A-43B0-A1A0-B558ECA9E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a:extLst>
              <a:ext uri="{FF2B5EF4-FFF2-40B4-BE49-F238E27FC236}">
                <a16:creationId xmlns:a16="http://schemas.microsoft.com/office/drawing/2014/main" id="{CFBEFDF5-57F9-D041-90E9-CD6A0C999DD0}"/>
              </a:ext>
            </a:extLst>
          </p:cNvPr>
          <p:cNvSpPr txBox="1">
            <a:spLocks/>
          </p:cNvSpPr>
          <p:nvPr/>
        </p:nvSpPr>
        <p:spPr>
          <a:xfrm>
            <a:off x="1106749" y="4300150"/>
            <a:ext cx="10058400" cy="137655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8000" kern="1200" spc="-50" baseline="0">
                <a:solidFill>
                  <a:schemeClr val="tx1">
                    <a:lumMod val="85000"/>
                    <a:lumOff val="15000"/>
                  </a:schemeClr>
                </a:solidFill>
                <a:latin typeface="+mj-lt"/>
                <a:ea typeface="+mj-ea"/>
                <a:cs typeface="+mj-cs"/>
              </a:defRPr>
            </a:lvl1pPr>
          </a:lstStyle>
          <a:p>
            <a:r>
              <a:rPr lang="en-US" dirty="0">
                <a:solidFill>
                  <a:srgbClr val="FFFFFF"/>
                </a:solidFill>
              </a:rPr>
              <a:t>WE RIDE TOO </a:t>
            </a:r>
            <a:endParaRPr lang="en-US" dirty="0">
              <a:solidFill>
                <a:srgbClr val="FFFFFF">
                  <a:lumMod val="85000"/>
                  <a:lumOff val="15000"/>
                </a:srgbClr>
              </a:solidFill>
            </a:endParaRPr>
          </a:p>
        </p:txBody>
      </p:sp>
      <p:sp>
        <p:nvSpPr>
          <p:cNvPr id="16" name="Subtitle 2">
            <a:extLst>
              <a:ext uri="{FF2B5EF4-FFF2-40B4-BE49-F238E27FC236}">
                <a16:creationId xmlns:a16="http://schemas.microsoft.com/office/drawing/2014/main" id="{D1F13810-731A-634A-8041-676A9D0D0323}"/>
              </a:ext>
            </a:extLst>
          </p:cNvPr>
          <p:cNvSpPr txBox="1">
            <a:spLocks/>
          </p:cNvSpPr>
          <p:nvPr/>
        </p:nvSpPr>
        <p:spPr>
          <a:xfrm>
            <a:off x="1207658" y="5470572"/>
            <a:ext cx="10058400" cy="610929"/>
          </a:xfrm>
          <a:prstGeom prst="rect">
            <a:avLst/>
          </a:prstGeom>
        </p:spPr>
        <p:txBody>
          <a:bodyPr vert="horz" lIns="91440" tIns="45720" rIns="91440" bIns="45720" rtlCol="0">
            <a:normAutofit/>
          </a:bodyPr>
          <a:lstStyle>
            <a:lvl1pPr marL="0" indent="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None/>
              <a:defRPr sz="2400" kern="1200" cap="all" spc="200" baseline="0">
                <a:solidFill>
                  <a:schemeClr val="tx1"/>
                </a:solidFill>
                <a:latin typeface="+mn-lt"/>
                <a:ea typeface="+mn-ea"/>
                <a:cs typeface="+mn-cs"/>
              </a:defRPr>
            </a:lvl1pPr>
            <a:lvl2pPr marL="457200" indent="0" algn="ctr" defTabSz="914400" rtl="0" eaLnBrk="1" latinLnBrk="0" hangingPunct="1">
              <a:lnSpc>
                <a:spcPct val="100000"/>
              </a:lnSpc>
              <a:spcBef>
                <a:spcPts val="200"/>
              </a:spcBef>
              <a:spcAft>
                <a:spcPts val="400"/>
              </a:spcAft>
              <a:buClrTx/>
              <a:buFont typeface="Calibri" pitchFamily="34" charset="0"/>
              <a:buNone/>
              <a:defRPr sz="2400" kern="1200">
                <a:solidFill>
                  <a:schemeClr val="tx1">
                    <a:lumMod val="75000"/>
                    <a:lumOff val="25000"/>
                  </a:schemeClr>
                </a:solidFill>
                <a:latin typeface="+mn-lt"/>
                <a:ea typeface="+mn-ea"/>
                <a:cs typeface="+mn-cs"/>
              </a:defRPr>
            </a:lvl2pPr>
            <a:lvl3pPr marL="914400" indent="0" algn="ctr" defTabSz="914400" rtl="0" eaLnBrk="1" latinLnBrk="0" hangingPunct="1">
              <a:lnSpc>
                <a:spcPct val="100000"/>
              </a:lnSpc>
              <a:spcBef>
                <a:spcPts val="200"/>
              </a:spcBef>
              <a:spcAft>
                <a:spcPts val="400"/>
              </a:spcAft>
              <a:buClrTx/>
              <a:buFont typeface="Calibri" pitchFamily="34" charset="0"/>
              <a:buNone/>
              <a:defRPr sz="2400" kern="1200">
                <a:solidFill>
                  <a:schemeClr val="tx1">
                    <a:lumMod val="75000"/>
                    <a:lumOff val="25000"/>
                  </a:schemeClr>
                </a:solidFill>
                <a:latin typeface="+mn-lt"/>
                <a:ea typeface="+mn-ea"/>
                <a:cs typeface="+mn-cs"/>
              </a:defRPr>
            </a:lvl3pPr>
            <a:lvl4pPr marL="1371600" indent="0" algn="ctr" defTabSz="914400" rtl="0" eaLnBrk="1" latinLnBrk="0" hangingPunct="1">
              <a:lnSpc>
                <a:spcPct val="100000"/>
              </a:lnSpc>
              <a:spcBef>
                <a:spcPts val="200"/>
              </a:spcBef>
              <a:spcAft>
                <a:spcPts val="400"/>
              </a:spcAft>
              <a:buClrTx/>
              <a:buFont typeface="Calibri" pitchFamily="34" charset="0"/>
              <a:buNone/>
              <a:defRPr sz="2000" kern="1200">
                <a:solidFill>
                  <a:schemeClr val="tx1">
                    <a:lumMod val="75000"/>
                    <a:lumOff val="25000"/>
                  </a:schemeClr>
                </a:solidFill>
                <a:latin typeface="+mn-lt"/>
                <a:ea typeface="+mn-ea"/>
                <a:cs typeface="+mn-cs"/>
              </a:defRPr>
            </a:lvl4pPr>
            <a:lvl5pPr marL="1828800" indent="0" algn="ctr" defTabSz="914400" rtl="0" eaLnBrk="1" latinLnBrk="0" hangingPunct="1">
              <a:lnSpc>
                <a:spcPct val="100000"/>
              </a:lnSpc>
              <a:spcBef>
                <a:spcPts val="200"/>
              </a:spcBef>
              <a:spcAft>
                <a:spcPts val="400"/>
              </a:spcAft>
              <a:buClrTx/>
              <a:buFont typeface="Calibri" pitchFamily="34" charset="0"/>
              <a:buNone/>
              <a:defRPr sz="20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9pPr>
          </a:lstStyle>
          <a:p>
            <a:pPr>
              <a:buClr>
                <a:srgbClr val="48B660"/>
              </a:buClr>
            </a:pPr>
            <a:r>
              <a:rPr lang="en-US" dirty="0">
                <a:solidFill>
                  <a:srgbClr val="C38E4D">
                    <a:lumMod val="60000"/>
                    <a:lumOff val="40000"/>
                  </a:srgbClr>
                </a:solidFill>
              </a:rPr>
              <a:t>Tailored provision on a Rolling contract HORSES</a:t>
            </a:r>
          </a:p>
          <a:p>
            <a:pPr>
              <a:buClr>
                <a:srgbClr val="48B660"/>
              </a:buClr>
            </a:pPr>
            <a:endParaRPr lang="en-US" dirty="0">
              <a:solidFill>
                <a:srgbClr val="FFFFFF"/>
              </a:solidFill>
            </a:endParaRPr>
          </a:p>
        </p:txBody>
      </p:sp>
    </p:spTree>
    <p:extLst>
      <p:ext uri="{BB962C8B-B14F-4D97-AF65-F5344CB8AC3E}">
        <p14:creationId xmlns:p14="http://schemas.microsoft.com/office/powerpoint/2010/main" val="3289350378"/>
      </p:ext>
    </p:extLst>
  </p:cSld>
  <p:clrMapOvr>
    <a:overrideClrMapping bg1="dk1" tx1="lt1" bg2="dk2" tx2="lt2" accent1="accent1" accent2="accent2" accent3="accent3" accent4="accent4" accent5="accent5" accent6="accent6" hlink="hlink" folHlink="folHlink"/>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5E508A-0258-0841-BE3A-A1582620B0FC}"/>
              </a:ext>
            </a:extLst>
          </p:cNvPr>
          <p:cNvSpPr>
            <a:spLocks noGrp="1"/>
          </p:cNvSpPr>
          <p:nvPr>
            <p:ph type="title"/>
          </p:nvPr>
        </p:nvSpPr>
        <p:spPr>
          <a:xfrm>
            <a:off x="1097280" y="286603"/>
            <a:ext cx="10058400" cy="1450757"/>
          </a:xfrm>
        </p:spPr>
        <p:txBody>
          <a:bodyPr>
            <a:normAutofit/>
          </a:bodyPr>
          <a:lstStyle/>
          <a:p>
            <a:r>
              <a:rPr lang="en-US" dirty="0"/>
              <a:t>Program Details</a:t>
            </a:r>
          </a:p>
        </p:txBody>
      </p:sp>
      <p:graphicFrame>
        <p:nvGraphicFramePr>
          <p:cNvPr id="5" name="Content Placeholder 2">
            <a:extLst>
              <a:ext uri="{FF2B5EF4-FFF2-40B4-BE49-F238E27FC236}">
                <a16:creationId xmlns:a16="http://schemas.microsoft.com/office/drawing/2014/main" id="{5F2129A3-44E0-4A95-8BEF-B2E5D36EA94C}"/>
              </a:ext>
            </a:extLst>
          </p:cNvPr>
          <p:cNvGraphicFramePr>
            <a:graphicFrameLocks noGrp="1"/>
          </p:cNvGraphicFramePr>
          <p:nvPr>
            <p:ph idx="1"/>
            <p:extLst>
              <p:ext uri="{D42A27DB-BD31-4B8C-83A1-F6EECF244321}">
                <p14:modId xmlns:p14="http://schemas.microsoft.com/office/powerpoint/2010/main" val="1032158831"/>
              </p:ext>
            </p:extLst>
          </p:nvPr>
        </p:nvGraphicFramePr>
        <p:xfrm>
          <a:off x="1096963" y="2098515"/>
          <a:ext cx="10058400" cy="37860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9783386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2AC565-1A35-2346-8D47-2A6A48B6DC9C}"/>
              </a:ext>
            </a:extLst>
          </p:cNvPr>
          <p:cNvSpPr>
            <a:spLocks noGrp="1"/>
          </p:cNvSpPr>
          <p:nvPr>
            <p:ph type="title"/>
          </p:nvPr>
        </p:nvSpPr>
        <p:spPr>
          <a:xfrm>
            <a:off x="1097280" y="286603"/>
            <a:ext cx="10058400" cy="1450757"/>
          </a:xfrm>
        </p:spPr>
        <p:txBody>
          <a:bodyPr>
            <a:normAutofit/>
          </a:bodyPr>
          <a:lstStyle/>
          <a:p>
            <a:r>
              <a:rPr lang="en-US" dirty="0"/>
              <a:t>Benefits</a:t>
            </a:r>
          </a:p>
        </p:txBody>
      </p:sp>
      <p:graphicFrame>
        <p:nvGraphicFramePr>
          <p:cNvPr id="16" name="Content Placeholder 2">
            <a:extLst>
              <a:ext uri="{FF2B5EF4-FFF2-40B4-BE49-F238E27FC236}">
                <a16:creationId xmlns:a16="http://schemas.microsoft.com/office/drawing/2014/main" id="{BF0F923D-2F1B-43A7-8621-4AB36E535962}"/>
              </a:ext>
            </a:extLst>
          </p:cNvPr>
          <p:cNvGraphicFramePr>
            <a:graphicFrameLocks noGrp="1"/>
          </p:cNvGraphicFramePr>
          <p:nvPr>
            <p:ph idx="1"/>
            <p:extLst>
              <p:ext uri="{D42A27DB-BD31-4B8C-83A1-F6EECF244321}">
                <p14:modId xmlns:p14="http://schemas.microsoft.com/office/powerpoint/2010/main" val="2297634517"/>
              </p:ext>
            </p:extLst>
          </p:nvPr>
        </p:nvGraphicFramePr>
        <p:xfrm>
          <a:off x="1096963" y="2098515"/>
          <a:ext cx="10058400" cy="37860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1373346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803608-72B4-8F49-8E77-38804FC48A2C}"/>
              </a:ext>
            </a:extLst>
          </p:cNvPr>
          <p:cNvSpPr>
            <a:spLocks noGrp="1"/>
          </p:cNvSpPr>
          <p:nvPr>
            <p:ph type="title"/>
          </p:nvPr>
        </p:nvSpPr>
        <p:spPr>
          <a:xfrm>
            <a:off x="1097280" y="286603"/>
            <a:ext cx="10058400" cy="1450757"/>
          </a:xfrm>
        </p:spPr>
        <p:txBody>
          <a:bodyPr>
            <a:normAutofit/>
          </a:bodyPr>
          <a:lstStyle/>
          <a:p>
            <a:r>
              <a:rPr lang="en-US" dirty="0"/>
              <a:t>Accreditation</a:t>
            </a:r>
          </a:p>
        </p:txBody>
      </p:sp>
      <p:graphicFrame>
        <p:nvGraphicFramePr>
          <p:cNvPr id="5" name="Content Placeholder 2">
            <a:extLst>
              <a:ext uri="{FF2B5EF4-FFF2-40B4-BE49-F238E27FC236}">
                <a16:creationId xmlns:a16="http://schemas.microsoft.com/office/drawing/2014/main" id="{0BD4888C-163B-4F17-BF36-9FD1B732B3B0}"/>
              </a:ext>
            </a:extLst>
          </p:cNvPr>
          <p:cNvGraphicFramePr>
            <a:graphicFrameLocks noGrp="1"/>
          </p:cNvGraphicFramePr>
          <p:nvPr>
            <p:ph idx="1"/>
            <p:extLst>
              <p:ext uri="{D42A27DB-BD31-4B8C-83A1-F6EECF244321}">
                <p14:modId xmlns:p14="http://schemas.microsoft.com/office/powerpoint/2010/main" val="761909108"/>
              </p:ext>
            </p:extLst>
          </p:nvPr>
        </p:nvGraphicFramePr>
        <p:xfrm>
          <a:off x="1096963" y="2098515"/>
          <a:ext cx="10058400" cy="37860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4464903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39E3965E-AC41-4711-9D10-E25ABB132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2" name="Straight Connector 21">
            <a:extLst>
              <a:ext uri="{FF2B5EF4-FFF2-40B4-BE49-F238E27FC236}">
                <a16:creationId xmlns:a16="http://schemas.microsoft.com/office/drawing/2014/main" id="{1F5DC8C3-BA5F-4EED-BB9A-A14272BD8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5" name="Picture 4" descr="A close up of a horse&#10;&#10;Description automatically generated">
            <a:extLst>
              <a:ext uri="{FF2B5EF4-FFF2-40B4-BE49-F238E27FC236}">
                <a16:creationId xmlns:a16="http://schemas.microsoft.com/office/drawing/2014/main" id="{46514AD7-C3B6-482D-8D83-13B972C4A548}"/>
              </a:ext>
            </a:extLst>
          </p:cNvPr>
          <p:cNvPicPr>
            <a:picLocks noChangeAspect="1"/>
          </p:cNvPicPr>
          <p:nvPr/>
        </p:nvPicPr>
        <p:blipFill rotWithShape="1">
          <a:blip r:embed="rId2"/>
          <a:srcRect t="24372" b="15232"/>
          <a:stretch/>
        </p:blipFill>
        <p:spPr>
          <a:xfrm>
            <a:off x="-32" y="10"/>
            <a:ext cx="12192031" cy="4915066"/>
          </a:xfrm>
          <a:prstGeom prst="rect">
            <a:avLst/>
          </a:prstGeom>
        </p:spPr>
      </p:pic>
      <p:sp>
        <p:nvSpPr>
          <p:cNvPr id="24" name="Rectangle 23">
            <a:extLst>
              <a:ext uri="{FF2B5EF4-FFF2-40B4-BE49-F238E27FC236}">
                <a16:creationId xmlns:a16="http://schemas.microsoft.com/office/drawing/2014/main" id="{0B4FB531-34DA-4777-9BD5-5B885DC381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4915076"/>
            <a:ext cx="12188952" cy="1942924"/>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4E83C28F-0F23-5043-85D5-3D79405941EA}"/>
              </a:ext>
            </a:extLst>
          </p:cNvPr>
          <p:cNvSpPr>
            <a:spLocks noGrp="1"/>
          </p:cNvSpPr>
          <p:nvPr>
            <p:ph type="title"/>
          </p:nvPr>
        </p:nvSpPr>
        <p:spPr>
          <a:xfrm>
            <a:off x="828675" y="5120639"/>
            <a:ext cx="7137263" cy="1280161"/>
          </a:xfrm>
        </p:spPr>
        <p:txBody>
          <a:bodyPr vert="horz" lIns="91440" tIns="45720" rIns="91440" bIns="45720" rtlCol="0" anchor="ctr">
            <a:normAutofit/>
          </a:bodyPr>
          <a:lstStyle/>
          <a:p>
            <a:pPr algn="r"/>
            <a:r>
              <a:rPr lang="en-US" sz="4800" dirty="0">
                <a:solidFill>
                  <a:srgbClr val="FFFFFF"/>
                </a:solidFill>
              </a:rPr>
              <a:t>NEETZ RIDE TOO</a:t>
            </a:r>
            <a:br>
              <a:rPr lang="en-US" sz="3000" dirty="0">
                <a:solidFill>
                  <a:srgbClr val="FFFFFF"/>
                </a:solidFill>
              </a:rPr>
            </a:br>
            <a:endParaRPr lang="en-US" sz="3000" dirty="0">
              <a:solidFill>
                <a:srgbClr val="FFFFFF"/>
              </a:solidFill>
            </a:endParaRPr>
          </a:p>
        </p:txBody>
      </p:sp>
      <p:cxnSp>
        <p:nvCxnSpPr>
          <p:cNvPr id="26" name="Straight Connector 25">
            <a:extLst>
              <a:ext uri="{FF2B5EF4-FFF2-40B4-BE49-F238E27FC236}">
                <a16:creationId xmlns:a16="http://schemas.microsoft.com/office/drawing/2014/main" id="{D5B557D3-D7B4-404B-84A1-9BD182BE5B0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rot="16200000">
            <a:off x="7532813" y="5760720"/>
            <a:ext cx="118872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24319546"/>
      </p:ext>
    </p:extLst>
  </p:cSld>
  <p:clrMapOvr>
    <a:overrideClrMapping bg1="dk1" tx1="lt1" bg2="dk2" tx2="lt2" accent1="accent1" accent2="accent2" accent3="accent3" accent4="accent4" accent5="accent5" accent6="accent6" hlink="hlink" folHlink="folHlink"/>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3">
            <a:extLst>
              <a:ext uri="{FF2B5EF4-FFF2-40B4-BE49-F238E27FC236}">
                <a16:creationId xmlns:a16="http://schemas.microsoft.com/office/drawing/2014/main" id="{8EB0C4DB-332F-B148-9A1A-32C63F7D4C0A}"/>
              </a:ext>
            </a:extLst>
          </p:cNvPr>
          <p:cNvGraphicFramePr>
            <a:graphicFrameLocks/>
          </p:cNvGraphicFramePr>
          <p:nvPr>
            <p:extLst>
              <p:ext uri="{D42A27DB-BD31-4B8C-83A1-F6EECF244321}">
                <p14:modId xmlns:p14="http://schemas.microsoft.com/office/powerpoint/2010/main" val="1054685208"/>
              </p:ext>
            </p:extLst>
          </p:nvPr>
        </p:nvGraphicFramePr>
        <p:xfrm>
          <a:off x="1791032" y="748922"/>
          <a:ext cx="8609935" cy="5365234"/>
        </p:xfrm>
        <a:graphic>
          <a:graphicData uri="http://schemas.openxmlformats.org/drawingml/2006/table">
            <a:tbl>
              <a:tblPr firstRow="1" firstCol="1" bandRow="1">
                <a:noFill/>
                <a:tableStyleId>{5C22544A-7EE6-4342-B048-85BDC9FD1C3A}</a:tableStyleId>
              </a:tblPr>
              <a:tblGrid>
                <a:gridCol w="2972795">
                  <a:extLst>
                    <a:ext uri="{9D8B030D-6E8A-4147-A177-3AD203B41FA5}">
                      <a16:colId xmlns:a16="http://schemas.microsoft.com/office/drawing/2014/main" val="2115150722"/>
                    </a:ext>
                  </a:extLst>
                </a:gridCol>
                <a:gridCol w="2030548">
                  <a:extLst>
                    <a:ext uri="{9D8B030D-6E8A-4147-A177-3AD203B41FA5}">
                      <a16:colId xmlns:a16="http://schemas.microsoft.com/office/drawing/2014/main" val="1137540332"/>
                    </a:ext>
                  </a:extLst>
                </a:gridCol>
                <a:gridCol w="3606592">
                  <a:extLst>
                    <a:ext uri="{9D8B030D-6E8A-4147-A177-3AD203B41FA5}">
                      <a16:colId xmlns:a16="http://schemas.microsoft.com/office/drawing/2014/main" val="1720041939"/>
                    </a:ext>
                  </a:extLst>
                </a:gridCol>
              </a:tblGrid>
              <a:tr h="612842">
                <a:tc>
                  <a:txBody>
                    <a:bodyPr/>
                    <a:lstStyle/>
                    <a:p>
                      <a:pPr algn="ctr">
                        <a:lnSpc>
                          <a:spcPct val="107000"/>
                        </a:lnSpc>
                        <a:spcAft>
                          <a:spcPts val="0"/>
                        </a:spcAft>
                      </a:pPr>
                      <a:r>
                        <a:rPr lang="en-GB" sz="1600" b="1" dirty="0">
                          <a:solidFill>
                            <a:schemeClr val="tx1">
                              <a:lumMod val="75000"/>
                              <a:lumOff val="25000"/>
                            </a:schemeClr>
                          </a:solidFill>
                          <a:effectLst/>
                        </a:rPr>
                        <a:t>ACTIVITIES COVERED</a:t>
                      </a:r>
                      <a:endParaRPr lang="en-GB" sz="1600" b="1" dirty="0">
                        <a:solidFill>
                          <a:schemeClr val="tx1">
                            <a:lumMod val="75000"/>
                            <a:lumOff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6077" marR="36029" marT="48039" marB="48039">
                    <a:lnL w="12700" cmpd="sng">
                      <a:noFill/>
                      <a:prstDash val="solid"/>
                    </a:lnL>
                    <a:lnR w="12700" cmpd="sng">
                      <a:noFill/>
                      <a:prstDash val="solid"/>
                    </a:lnR>
                    <a:lnT w="12700" cmpd="sng">
                      <a:noFill/>
                      <a:prstDash val="solid"/>
                    </a:lnT>
                    <a:lnB w="9525" cap="flat" cmpd="sng" algn="ctr">
                      <a:solidFill>
                        <a:srgbClr val="D8DCDC"/>
                      </a:solidFill>
                      <a:prstDash val="solid"/>
                      <a:round/>
                      <a:headEnd type="none" w="med" len="med"/>
                      <a:tailEnd type="none" w="med" len="med"/>
                    </a:lnB>
                    <a:noFill/>
                  </a:tcPr>
                </a:tc>
                <a:tc>
                  <a:txBody>
                    <a:bodyPr/>
                    <a:lstStyle/>
                    <a:p>
                      <a:pPr algn="ctr">
                        <a:lnSpc>
                          <a:spcPct val="107000"/>
                        </a:lnSpc>
                        <a:spcAft>
                          <a:spcPts val="0"/>
                        </a:spcAft>
                      </a:pPr>
                      <a:r>
                        <a:rPr lang="en-GB" sz="1600" b="1" dirty="0">
                          <a:solidFill>
                            <a:schemeClr val="tx1">
                              <a:lumMod val="75000"/>
                              <a:lumOff val="25000"/>
                            </a:schemeClr>
                          </a:solidFill>
                          <a:effectLst/>
                        </a:rPr>
                        <a:t>The resources and equipment used</a:t>
                      </a:r>
                      <a:endParaRPr lang="en-GB" sz="1600" b="1" dirty="0">
                        <a:solidFill>
                          <a:schemeClr val="tx1">
                            <a:lumMod val="75000"/>
                            <a:lumOff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6077" marR="36029" marT="48039" marB="48039">
                    <a:lnL w="12700" cmpd="sng">
                      <a:noFill/>
                      <a:prstDash val="solid"/>
                    </a:lnL>
                    <a:lnR w="12700" cmpd="sng">
                      <a:noFill/>
                      <a:prstDash val="solid"/>
                    </a:lnR>
                    <a:lnT w="12700" cmpd="sng">
                      <a:noFill/>
                      <a:prstDash val="solid"/>
                    </a:lnT>
                    <a:lnB w="9525" cap="flat" cmpd="sng" algn="ctr">
                      <a:solidFill>
                        <a:srgbClr val="D8DCDC"/>
                      </a:solidFill>
                      <a:prstDash val="solid"/>
                    </a:lnB>
                    <a:noFill/>
                  </a:tcPr>
                </a:tc>
                <a:tc>
                  <a:txBody>
                    <a:bodyPr/>
                    <a:lstStyle/>
                    <a:p>
                      <a:pPr algn="ctr">
                        <a:lnSpc>
                          <a:spcPct val="107000"/>
                        </a:lnSpc>
                        <a:spcAft>
                          <a:spcPts val="0"/>
                        </a:spcAft>
                      </a:pPr>
                      <a:r>
                        <a:rPr lang="en-GB" sz="1600" b="1" dirty="0">
                          <a:solidFill>
                            <a:schemeClr val="tx1">
                              <a:lumMod val="75000"/>
                              <a:lumOff val="25000"/>
                            </a:schemeClr>
                          </a:solidFill>
                          <a:effectLst/>
                        </a:rPr>
                        <a:t>The learning outcomes and evidence collected </a:t>
                      </a:r>
                      <a:endParaRPr lang="en-GB" sz="1600" b="1" dirty="0">
                        <a:solidFill>
                          <a:schemeClr val="tx1">
                            <a:lumMod val="75000"/>
                            <a:lumOff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6077" marR="36029" marT="48039" marB="48039">
                    <a:lnL w="12700" cmpd="sng">
                      <a:noFill/>
                      <a:prstDash val="solid"/>
                    </a:lnL>
                    <a:lnR w="12700" cmpd="sng">
                      <a:noFill/>
                      <a:prstDash val="solid"/>
                    </a:lnR>
                    <a:lnT w="12700" cmpd="sng">
                      <a:noFill/>
                      <a:prstDash val="solid"/>
                    </a:lnT>
                    <a:lnB w="9525" cap="flat" cmpd="sng" algn="ctr">
                      <a:solidFill>
                        <a:srgbClr val="D8DCDC"/>
                      </a:solidFill>
                      <a:prstDash val="solid"/>
                    </a:lnB>
                    <a:noFill/>
                  </a:tcPr>
                </a:tc>
                <a:extLst>
                  <a:ext uri="{0D108BD9-81ED-4DB2-BD59-A6C34878D82A}">
                    <a16:rowId xmlns:a16="http://schemas.microsoft.com/office/drawing/2014/main" val="3206083438"/>
                  </a:ext>
                </a:extLst>
              </a:tr>
              <a:tr h="4747313">
                <a:tc>
                  <a:txBody>
                    <a:bodyPr/>
                    <a:lstStyle/>
                    <a:p>
                      <a:pPr algn="l">
                        <a:lnSpc>
                          <a:spcPct val="107000"/>
                        </a:lnSpc>
                        <a:spcAft>
                          <a:spcPts val="0"/>
                        </a:spcAft>
                      </a:pPr>
                      <a:r>
                        <a:rPr lang="en-GB" sz="1400" dirty="0">
                          <a:solidFill>
                            <a:schemeClr val="tx1"/>
                          </a:solidFill>
                          <a:effectLst/>
                          <a:latin typeface="+mn-lt"/>
                        </a:rPr>
                        <a:t> </a:t>
                      </a:r>
                    </a:p>
                    <a:p>
                      <a:pPr marL="342900" lvl="0" indent="-342900" algn="l">
                        <a:lnSpc>
                          <a:spcPct val="107000"/>
                        </a:lnSpc>
                        <a:spcAft>
                          <a:spcPts val="0"/>
                        </a:spcAft>
                        <a:buFont typeface="Tahoma" panose="020B0604030504040204" pitchFamily="34" charset="0"/>
                        <a:buChar char="•"/>
                        <a:tabLst>
                          <a:tab pos="457200" algn="l"/>
                        </a:tabLst>
                      </a:pPr>
                      <a:r>
                        <a:rPr lang="en-GB" sz="1400" dirty="0">
                          <a:solidFill>
                            <a:schemeClr val="tx1"/>
                          </a:solidFill>
                          <a:effectLst/>
                          <a:latin typeface="+mn-lt"/>
                        </a:rPr>
                        <a:t>Site Tour </a:t>
                      </a:r>
                    </a:p>
                    <a:p>
                      <a:pPr marL="342900" lvl="0" indent="-342900" algn="l">
                        <a:lnSpc>
                          <a:spcPct val="107000"/>
                        </a:lnSpc>
                        <a:spcAft>
                          <a:spcPts val="0"/>
                        </a:spcAft>
                        <a:buFont typeface="Tahoma" panose="020B0604030504040204" pitchFamily="34" charset="0"/>
                        <a:buChar char="•"/>
                        <a:tabLst>
                          <a:tab pos="457200" algn="l"/>
                        </a:tabLst>
                      </a:pPr>
                      <a:r>
                        <a:rPr lang="en-GB" sz="1400" dirty="0">
                          <a:solidFill>
                            <a:schemeClr val="tx1"/>
                          </a:solidFill>
                          <a:effectLst/>
                          <a:latin typeface="+mn-lt"/>
                        </a:rPr>
                        <a:t>Horse Riding Lesson/ Horse Care Session</a:t>
                      </a:r>
                    </a:p>
                    <a:p>
                      <a:pPr marL="228600" algn="l">
                        <a:lnSpc>
                          <a:spcPct val="107000"/>
                        </a:lnSpc>
                        <a:spcAft>
                          <a:spcPts val="0"/>
                        </a:spcAft>
                      </a:pPr>
                      <a:r>
                        <a:rPr lang="en-GB" sz="1400" dirty="0">
                          <a:solidFill>
                            <a:schemeClr val="tx1"/>
                          </a:solidFill>
                          <a:effectLst/>
                          <a:latin typeface="+mn-lt"/>
                        </a:rPr>
                        <a:t> </a:t>
                      </a:r>
                    </a:p>
                    <a:p>
                      <a:pPr marL="342900" lvl="0" indent="-342900" algn="l">
                        <a:lnSpc>
                          <a:spcPct val="107000"/>
                        </a:lnSpc>
                        <a:spcAft>
                          <a:spcPts val="0"/>
                        </a:spcAft>
                        <a:buFont typeface="Tahoma" panose="020B0604030504040204" pitchFamily="34" charset="0"/>
                        <a:buChar char="•"/>
                        <a:tabLst>
                          <a:tab pos="457200" algn="l"/>
                        </a:tabLst>
                      </a:pPr>
                      <a:r>
                        <a:rPr lang="en-GB" sz="1400" dirty="0">
                          <a:solidFill>
                            <a:schemeClr val="tx1"/>
                          </a:solidFill>
                          <a:effectLst/>
                          <a:latin typeface="+mn-lt"/>
                        </a:rPr>
                        <a:t>Youngstock Management </a:t>
                      </a:r>
                    </a:p>
                    <a:p>
                      <a:pPr algn="l">
                        <a:lnSpc>
                          <a:spcPct val="107000"/>
                        </a:lnSpc>
                        <a:spcAft>
                          <a:spcPts val="0"/>
                        </a:spcAft>
                      </a:pPr>
                      <a:r>
                        <a:rPr lang="en-GB" sz="1400" dirty="0">
                          <a:solidFill>
                            <a:schemeClr val="tx1"/>
                          </a:solidFill>
                          <a:effectLst/>
                          <a:latin typeface="+mn-lt"/>
                        </a:rPr>
                        <a:t> </a:t>
                      </a:r>
                    </a:p>
                    <a:p>
                      <a:pPr marL="342900" lvl="0" indent="-342900" algn="l">
                        <a:lnSpc>
                          <a:spcPct val="107000"/>
                        </a:lnSpc>
                        <a:spcAft>
                          <a:spcPts val="0"/>
                        </a:spcAft>
                        <a:buFont typeface="Tahoma" panose="020B0604030504040204" pitchFamily="34" charset="0"/>
                        <a:buChar char="•"/>
                        <a:tabLst>
                          <a:tab pos="457200" algn="l"/>
                        </a:tabLst>
                      </a:pPr>
                      <a:r>
                        <a:rPr lang="en-GB" sz="1400" dirty="0">
                          <a:solidFill>
                            <a:schemeClr val="tx1"/>
                          </a:solidFill>
                          <a:effectLst/>
                          <a:latin typeface="+mn-lt"/>
                        </a:rPr>
                        <a:t>Yard Management</a:t>
                      </a:r>
                    </a:p>
                    <a:p>
                      <a:pPr algn="l">
                        <a:lnSpc>
                          <a:spcPct val="107000"/>
                        </a:lnSpc>
                        <a:spcAft>
                          <a:spcPts val="0"/>
                        </a:spcAft>
                      </a:pPr>
                      <a:r>
                        <a:rPr lang="en-GB" sz="1400" dirty="0">
                          <a:solidFill>
                            <a:schemeClr val="tx1"/>
                          </a:solidFill>
                          <a:effectLst/>
                          <a:latin typeface="+mn-lt"/>
                        </a:rPr>
                        <a:t> </a:t>
                      </a:r>
                    </a:p>
                    <a:p>
                      <a:pPr marL="342900" lvl="0" indent="-342900" algn="l">
                        <a:lnSpc>
                          <a:spcPct val="107000"/>
                        </a:lnSpc>
                        <a:spcAft>
                          <a:spcPts val="0"/>
                        </a:spcAft>
                        <a:buFont typeface="Tahoma" panose="020B0604030504040204" pitchFamily="34" charset="0"/>
                        <a:buChar char="•"/>
                        <a:tabLst>
                          <a:tab pos="457200" algn="l"/>
                        </a:tabLst>
                      </a:pPr>
                      <a:r>
                        <a:rPr lang="en-GB" sz="1400" dirty="0">
                          <a:solidFill>
                            <a:schemeClr val="tx1"/>
                          </a:solidFill>
                          <a:effectLst/>
                          <a:latin typeface="+mn-lt"/>
                        </a:rPr>
                        <a:t>Theoretical/ Portfolio Session </a:t>
                      </a:r>
                    </a:p>
                    <a:p>
                      <a:pPr marL="342900" lvl="0" indent="-342900" algn="l">
                        <a:lnSpc>
                          <a:spcPct val="107000"/>
                        </a:lnSpc>
                        <a:spcAft>
                          <a:spcPts val="0"/>
                        </a:spcAft>
                        <a:buFont typeface="Tahoma" panose="020B0604030504040204" pitchFamily="34" charset="0"/>
                        <a:buChar char="•"/>
                        <a:tabLst>
                          <a:tab pos="457200" algn="l"/>
                        </a:tabLst>
                      </a:pPr>
                      <a:endParaRPr lang="en-GB" sz="1400" dirty="0">
                        <a:solidFill>
                          <a:schemeClr val="tx1"/>
                        </a:solidFill>
                        <a:effectLst/>
                        <a:latin typeface="+mn-lt"/>
                      </a:endParaRPr>
                    </a:p>
                    <a:p>
                      <a:pPr marL="342900" lvl="0" indent="-342900" algn="l">
                        <a:lnSpc>
                          <a:spcPct val="107000"/>
                        </a:lnSpc>
                        <a:spcAft>
                          <a:spcPts val="0"/>
                        </a:spcAft>
                        <a:buFont typeface="Tahoma" panose="020B0604030504040204" pitchFamily="34" charset="0"/>
                        <a:buChar char="•"/>
                        <a:tabLst>
                          <a:tab pos="457200" algn="l"/>
                        </a:tabLst>
                      </a:pPr>
                      <a:r>
                        <a:rPr lang="en-GB" sz="1400" dirty="0">
                          <a:solidFill>
                            <a:schemeClr val="tx1"/>
                          </a:solidFill>
                          <a:effectLst/>
                          <a:latin typeface="+mn-lt"/>
                        </a:rPr>
                        <a:t>Visit to an Equestrian Establishment (Race Yard)</a:t>
                      </a:r>
                    </a:p>
                    <a:p>
                      <a:pPr marL="228600" algn="l">
                        <a:lnSpc>
                          <a:spcPct val="107000"/>
                        </a:lnSpc>
                        <a:spcAft>
                          <a:spcPts val="0"/>
                        </a:spcAft>
                      </a:pPr>
                      <a:r>
                        <a:rPr lang="en-GB" sz="1400" u="none" strike="noStrike" dirty="0">
                          <a:solidFill>
                            <a:schemeClr val="tx1"/>
                          </a:solidFill>
                          <a:effectLst/>
                          <a:latin typeface="+mn-lt"/>
                        </a:rPr>
                        <a:t> </a:t>
                      </a:r>
                      <a:endParaRPr lang="en-GB" sz="1400" dirty="0">
                        <a:solidFill>
                          <a:schemeClr val="tx1"/>
                        </a:solidFill>
                        <a:effectLst/>
                        <a:latin typeface="+mn-lt"/>
                      </a:endParaRPr>
                    </a:p>
                    <a:p>
                      <a:pPr marL="342900" lvl="0" indent="-342900" algn="l">
                        <a:lnSpc>
                          <a:spcPct val="107000"/>
                        </a:lnSpc>
                        <a:spcAft>
                          <a:spcPts val="0"/>
                        </a:spcAft>
                        <a:buFont typeface="Tahoma" panose="020B0604030504040204" pitchFamily="34" charset="0"/>
                        <a:buChar char="•"/>
                        <a:tabLst>
                          <a:tab pos="457200" algn="l"/>
                        </a:tabLst>
                      </a:pPr>
                      <a:r>
                        <a:rPr lang="en-GB" sz="1400" dirty="0">
                          <a:solidFill>
                            <a:schemeClr val="tx1"/>
                          </a:solidFill>
                          <a:effectLst/>
                          <a:latin typeface="+mn-lt"/>
                        </a:rPr>
                        <a:t>Evaluation</a:t>
                      </a:r>
                    </a:p>
                    <a:p>
                      <a:pPr algn="l">
                        <a:lnSpc>
                          <a:spcPct val="107000"/>
                        </a:lnSpc>
                        <a:spcAft>
                          <a:spcPts val="0"/>
                        </a:spcAft>
                      </a:pPr>
                      <a:r>
                        <a:rPr lang="en-GB" sz="1400" dirty="0">
                          <a:solidFill>
                            <a:schemeClr val="tx1"/>
                          </a:solidFill>
                          <a:effectLst/>
                          <a:latin typeface="+mn-lt"/>
                        </a:rPr>
                        <a:t> </a:t>
                      </a:r>
                    </a:p>
                    <a:p>
                      <a:pPr algn="l">
                        <a:lnSpc>
                          <a:spcPct val="107000"/>
                        </a:lnSpc>
                        <a:spcAft>
                          <a:spcPts val="0"/>
                        </a:spcAft>
                      </a:pPr>
                      <a:endParaRPr lang="en-GB" sz="1400" dirty="0">
                        <a:solidFill>
                          <a:schemeClr val="tx1"/>
                        </a:solidFill>
                        <a:effectLst/>
                        <a:latin typeface="+mn-lt"/>
                      </a:endParaRPr>
                    </a:p>
                    <a:p>
                      <a:pPr algn="l">
                        <a:lnSpc>
                          <a:spcPct val="107000"/>
                        </a:lnSpc>
                        <a:spcAft>
                          <a:spcPts val="0"/>
                        </a:spcAft>
                      </a:pPr>
                      <a:r>
                        <a:rPr lang="en-GB" sz="1400" dirty="0">
                          <a:solidFill>
                            <a:schemeClr val="tx1"/>
                          </a:solidFill>
                          <a:effectLst/>
                          <a:latin typeface="+mn-lt"/>
                        </a:rPr>
                        <a:t> </a:t>
                      </a:r>
                      <a:endParaRPr lang="en-GB" sz="1400" dirty="0">
                        <a:solidFill>
                          <a:schemeClr val="tx1"/>
                        </a:solidFill>
                        <a:effectLst/>
                        <a:latin typeface="+mn-lt"/>
                        <a:ea typeface="Times New Roman" panose="02020603050405020304" pitchFamily="18" charset="0"/>
                        <a:cs typeface="Times New Roman" panose="02020603050405020304" pitchFamily="18" charset="0"/>
                      </a:endParaRPr>
                    </a:p>
                  </a:txBody>
                  <a:tcPr marL="96077" marR="36029" marT="48039" marB="48039">
                    <a:lnL w="9525" cap="flat" cmpd="sng" algn="ctr">
                      <a:solidFill>
                        <a:srgbClr val="D8DCDC"/>
                      </a:solidFill>
                      <a:prstDash val="solid"/>
                    </a:lnL>
                    <a:lnR w="9525" cap="flat" cmpd="sng" algn="ctr">
                      <a:solidFill>
                        <a:srgbClr val="D8DCDC"/>
                      </a:solidFill>
                      <a:prstDash val="solid"/>
                    </a:lnR>
                    <a:lnT w="9525" cap="flat" cmpd="sng" algn="ctr">
                      <a:solidFill>
                        <a:srgbClr val="D8DCDC"/>
                      </a:solidFill>
                      <a:prstDash val="solid"/>
                      <a:round/>
                      <a:headEnd type="none" w="med" len="med"/>
                      <a:tailEnd type="none" w="med" len="med"/>
                    </a:lnT>
                    <a:lnB w="9525" cap="flat" cmpd="sng" algn="ctr">
                      <a:solidFill>
                        <a:srgbClr val="D8DCDC"/>
                      </a:solidFill>
                      <a:prstDash val="solid"/>
                    </a:lnB>
                    <a:solidFill>
                      <a:schemeClr val="accent2">
                        <a:lumMod val="60000"/>
                        <a:lumOff val="40000"/>
                        <a:alpha val="20000"/>
                      </a:schemeClr>
                    </a:solidFill>
                  </a:tcPr>
                </a:tc>
                <a:tc>
                  <a:txBody>
                    <a:bodyPr/>
                    <a:lstStyle/>
                    <a:p>
                      <a:pPr algn="l">
                        <a:lnSpc>
                          <a:spcPct val="107000"/>
                        </a:lnSpc>
                        <a:spcAft>
                          <a:spcPts val="0"/>
                        </a:spcAft>
                      </a:pPr>
                      <a:r>
                        <a:rPr lang="en-GB" sz="1400" dirty="0">
                          <a:solidFill>
                            <a:schemeClr val="tx1"/>
                          </a:solidFill>
                          <a:effectLst/>
                          <a:latin typeface="+mn-lt"/>
                        </a:rPr>
                        <a:t> </a:t>
                      </a:r>
                    </a:p>
                    <a:p>
                      <a:pPr algn="l">
                        <a:lnSpc>
                          <a:spcPct val="107000"/>
                        </a:lnSpc>
                        <a:spcAft>
                          <a:spcPts val="0"/>
                        </a:spcAft>
                      </a:pPr>
                      <a:r>
                        <a:rPr lang="en-GB" sz="1400" dirty="0">
                          <a:solidFill>
                            <a:schemeClr val="tx1"/>
                          </a:solidFill>
                          <a:effectLst/>
                          <a:latin typeface="+mn-lt"/>
                        </a:rPr>
                        <a:t>Riding and Yard Equipment</a:t>
                      </a:r>
                    </a:p>
                    <a:p>
                      <a:pPr algn="l">
                        <a:lnSpc>
                          <a:spcPct val="107000"/>
                        </a:lnSpc>
                        <a:spcAft>
                          <a:spcPts val="0"/>
                        </a:spcAft>
                      </a:pPr>
                      <a:r>
                        <a:rPr lang="en-GB" sz="1400" dirty="0">
                          <a:solidFill>
                            <a:schemeClr val="tx1"/>
                          </a:solidFill>
                          <a:effectLst/>
                          <a:latin typeface="+mn-lt"/>
                        </a:rPr>
                        <a:t> </a:t>
                      </a:r>
                    </a:p>
                    <a:p>
                      <a:pPr algn="l">
                        <a:lnSpc>
                          <a:spcPct val="107000"/>
                        </a:lnSpc>
                        <a:spcAft>
                          <a:spcPts val="0"/>
                        </a:spcAft>
                      </a:pPr>
                      <a:r>
                        <a:rPr lang="en-GB" sz="1400" dirty="0">
                          <a:solidFill>
                            <a:schemeClr val="tx1"/>
                          </a:solidFill>
                          <a:effectLst/>
                          <a:latin typeface="+mn-lt"/>
                        </a:rPr>
                        <a:t>Equestrian Theoretical</a:t>
                      </a:r>
                    </a:p>
                    <a:p>
                      <a:pPr algn="l">
                        <a:lnSpc>
                          <a:spcPct val="107000"/>
                        </a:lnSpc>
                        <a:spcAft>
                          <a:spcPts val="0"/>
                        </a:spcAft>
                      </a:pPr>
                      <a:r>
                        <a:rPr lang="en-GB" sz="1400" dirty="0">
                          <a:solidFill>
                            <a:schemeClr val="tx1"/>
                          </a:solidFill>
                          <a:effectLst/>
                          <a:latin typeface="+mn-lt"/>
                        </a:rPr>
                        <a:t> </a:t>
                      </a:r>
                    </a:p>
                    <a:p>
                      <a:pPr algn="l">
                        <a:lnSpc>
                          <a:spcPct val="107000"/>
                        </a:lnSpc>
                        <a:spcAft>
                          <a:spcPts val="0"/>
                        </a:spcAft>
                      </a:pPr>
                      <a:r>
                        <a:rPr lang="en-GB" sz="1400" dirty="0">
                          <a:solidFill>
                            <a:schemeClr val="tx1"/>
                          </a:solidFill>
                          <a:effectLst/>
                          <a:latin typeface="+mn-lt"/>
                        </a:rPr>
                        <a:t>Exercises and materials </a:t>
                      </a:r>
                      <a:endParaRPr lang="en-GB" sz="1400" dirty="0">
                        <a:solidFill>
                          <a:schemeClr val="tx1"/>
                        </a:solidFill>
                        <a:effectLst/>
                        <a:latin typeface="+mn-lt"/>
                        <a:ea typeface="Times New Roman" panose="02020603050405020304" pitchFamily="18" charset="0"/>
                        <a:cs typeface="Times New Roman" panose="02020603050405020304" pitchFamily="18" charset="0"/>
                      </a:endParaRPr>
                    </a:p>
                    <a:p>
                      <a:pPr algn="l">
                        <a:lnSpc>
                          <a:spcPct val="107000"/>
                        </a:lnSpc>
                        <a:spcAft>
                          <a:spcPts val="0"/>
                        </a:spcAft>
                      </a:pPr>
                      <a:endParaRPr lang="en-GB" sz="1400" dirty="0">
                        <a:solidFill>
                          <a:schemeClr val="tx1"/>
                        </a:solidFill>
                        <a:effectLst/>
                        <a:latin typeface="+mn-lt"/>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GB" sz="1400" dirty="0">
                          <a:solidFill>
                            <a:schemeClr val="tx1"/>
                          </a:solidFill>
                          <a:effectLst/>
                          <a:latin typeface="+mn-lt"/>
                        </a:rPr>
                        <a:t>Photographic Equipment</a:t>
                      </a:r>
                    </a:p>
                    <a:p>
                      <a:pPr algn="l">
                        <a:lnSpc>
                          <a:spcPct val="107000"/>
                        </a:lnSpc>
                        <a:spcAft>
                          <a:spcPts val="0"/>
                        </a:spcAft>
                      </a:pPr>
                      <a:endParaRPr lang="en-GB" sz="1400" dirty="0">
                        <a:solidFill>
                          <a:schemeClr val="tx1"/>
                        </a:solidFill>
                        <a:effectLst/>
                        <a:latin typeface="+mn-lt"/>
                        <a:ea typeface="Times New Roman" panose="02020603050405020304" pitchFamily="18" charset="0"/>
                        <a:cs typeface="Times New Roman" panose="02020603050405020304" pitchFamily="18" charset="0"/>
                      </a:endParaRPr>
                    </a:p>
                  </a:txBody>
                  <a:tcPr marL="96077" marR="36029" marT="48039" marB="48039">
                    <a:lnL w="9525" cap="flat" cmpd="sng" algn="ctr">
                      <a:solidFill>
                        <a:srgbClr val="D8DCDC"/>
                      </a:solidFill>
                      <a:prstDash val="solid"/>
                    </a:lnL>
                    <a:lnR w="9525" cap="flat" cmpd="sng" algn="ctr">
                      <a:solidFill>
                        <a:srgbClr val="D8DCDC"/>
                      </a:solidFill>
                      <a:prstDash val="solid"/>
                    </a:lnR>
                    <a:lnT w="9525" cap="flat" cmpd="sng" algn="ctr">
                      <a:solidFill>
                        <a:srgbClr val="D8DCDC"/>
                      </a:solidFill>
                      <a:prstDash val="solid"/>
                    </a:lnT>
                    <a:lnB w="9525" cap="flat" cmpd="sng" algn="ctr">
                      <a:solidFill>
                        <a:srgbClr val="D8DCDC"/>
                      </a:solidFill>
                      <a:prstDash val="solid"/>
                    </a:lnB>
                    <a:solidFill>
                      <a:schemeClr val="accent2">
                        <a:lumMod val="60000"/>
                        <a:lumOff val="40000"/>
                        <a:alpha val="20000"/>
                      </a:schemeClr>
                    </a:solidFill>
                  </a:tcPr>
                </a:tc>
                <a:tc>
                  <a:txBody>
                    <a:bodyPr/>
                    <a:lstStyle/>
                    <a:p>
                      <a:pPr marL="285750" indent="-285750" algn="l">
                        <a:lnSpc>
                          <a:spcPct val="107000"/>
                        </a:lnSpc>
                        <a:spcAft>
                          <a:spcPts val="0"/>
                        </a:spcAft>
                        <a:buFont typeface="Arial" panose="020B0604020202020204" pitchFamily="34" charset="0"/>
                        <a:buChar char="•"/>
                      </a:pPr>
                      <a:endParaRPr lang="en-GB" sz="1400" dirty="0">
                        <a:solidFill>
                          <a:schemeClr val="tx1"/>
                        </a:solidFill>
                        <a:effectLst/>
                        <a:latin typeface="+mn-lt"/>
                      </a:endParaRPr>
                    </a:p>
                    <a:p>
                      <a:pPr marL="285750" indent="-285750" algn="l">
                        <a:lnSpc>
                          <a:spcPct val="107000"/>
                        </a:lnSpc>
                        <a:spcAft>
                          <a:spcPts val="0"/>
                        </a:spcAft>
                        <a:buFont typeface="Arial" panose="020B0604020202020204" pitchFamily="34" charset="0"/>
                        <a:buChar char="•"/>
                      </a:pPr>
                      <a:r>
                        <a:rPr lang="en-GB" sz="1400" dirty="0">
                          <a:solidFill>
                            <a:schemeClr val="tx1"/>
                          </a:solidFill>
                          <a:effectLst/>
                          <a:latin typeface="+mn-lt"/>
                        </a:rPr>
                        <a:t>Timetable and ground rules understood</a:t>
                      </a:r>
                    </a:p>
                    <a:p>
                      <a:pPr marL="285750" indent="-285750" algn="l">
                        <a:lnSpc>
                          <a:spcPct val="107000"/>
                        </a:lnSpc>
                        <a:spcAft>
                          <a:spcPts val="0"/>
                        </a:spcAft>
                        <a:buFont typeface="Arial" panose="020B0604020202020204" pitchFamily="34" charset="0"/>
                        <a:buChar char="•"/>
                      </a:pPr>
                      <a:r>
                        <a:rPr lang="en-GB" sz="1400" dirty="0">
                          <a:solidFill>
                            <a:schemeClr val="tx1"/>
                          </a:solidFill>
                          <a:effectLst/>
                          <a:latin typeface="+mn-lt"/>
                        </a:rPr>
                        <a:t>Understanding of discipline required to complete equine assisted learning</a:t>
                      </a:r>
                    </a:p>
                    <a:p>
                      <a:pPr marL="285750" indent="-285750" algn="l">
                        <a:lnSpc>
                          <a:spcPct val="107000"/>
                        </a:lnSpc>
                        <a:spcAft>
                          <a:spcPts val="0"/>
                        </a:spcAft>
                        <a:buFont typeface="Arial" panose="020B0604020202020204" pitchFamily="34" charset="0"/>
                        <a:buChar char="•"/>
                      </a:pPr>
                      <a:r>
                        <a:rPr lang="en-GB" sz="1400" dirty="0">
                          <a:solidFill>
                            <a:schemeClr val="tx1"/>
                          </a:solidFill>
                          <a:effectLst/>
                          <a:latin typeface="+mn-lt"/>
                        </a:rPr>
                        <a:t>Familiarisation with staff and other young people</a:t>
                      </a:r>
                    </a:p>
                    <a:p>
                      <a:pPr marL="285750" indent="-285750" algn="l">
                        <a:lnSpc>
                          <a:spcPct val="107000"/>
                        </a:lnSpc>
                        <a:spcAft>
                          <a:spcPts val="0"/>
                        </a:spcAft>
                        <a:buFont typeface="Arial" panose="020B0604020202020204" pitchFamily="34" charset="0"/>
                        <a:buChar char="•"/>
                      </a:pPr>
                      <a:r>
                        <a:rPr lang="en-GB" sz="1400" dirty="0">
                          <a:solidFill>
                            <a:schemeClr val="tx1"/>
                          </a:solidFill>
                          <a:effectLst/>
                          <a:latin typeface="+mn-lt"/>
                        </a:rPr>
                        <a:t>Riding sessions</a:t>
                      </a:r>
                    </a:p>
                    <a:p>
                      <a:pPr marL="285750" indent="-285750" algn="l">
                        <a:lnSpc>
                          <a:spcPct val="107000"/>
                        </a:lnSpc>
                        <a:spcAft>
                          <a:spcPts val="0"/>
                        </a:spcAft>
                        <a:buFont typeface="Arial" panose="020B0604020202020204" pitchFamily="34" charset="0"/>
                        <a:buChar char="•"/>
                      </a:pPr>
                      <a:r>
                        <a:rPr lang="en-GB" sz="1400" dirty="0">
                          <a:solidFill>
                            <a:schemeClr val="tx1"/>
                          </a:solidFill>
                          <a:effectLst/>
                          <a:latin typeface="+mn-lt"/>
                        </a:rPr>
                        <a:t>Horses and History</a:t>
                      </a:r>
                    </a:p>
                    <a:p>
                      <a:pPr marL="285750" indent="-285750" algn="l">
                        <a:lnSpc>
                          <a:spcPct val="107000"/>
                        </a:lnSpc>
                        <a:spcAft>
                          <a:spcPts val="0"/>
                        </a:spcAft>
                        <a:buFont typeface="Arial" panose="020B0604020202020204" pitchFamily="34" charset="0"/>
                        <a:buChar char="•"/>
                      </a:pPr>
                      <a:r>
                        <a:rPr lang="en-GB" sz="1400" dirty="0">
                          <a:solidFill>
                            <a:schemeClr val="tx1"/>
                          </a:solidFill>
                          <a:effectLst/>
                          <a:latin typeface="+mn-lt"/>
                        </a:rPr>
                        <a:t>Horse Husbandry </a:t>
                      </a:r>
                    </a:p>
                    <a:p>
                      <a:pPr marL="285750" indent="-285750" algn="l">
                        <a:lnSpc>
                          <a:spcPct val="107000"/>
                        </a:lnSpc>
                        <a:spcAft>
                          <a:spcPts val="0"/>
                        </a:spcAft>
                        <a:buFont typeface="Arial" panose="020B0604020202020204" pitchFamily="34" charset="0"/>
                        <a:buChar char="•"/>
                      </a:pPr>
                      <a:r>
                        <a:rPr lang="en-GB" sz="1400" dirty="0">
                          <a:solidFill>
                            <a:schemeClr val="tx1"/>
                          </a:solidFill>
                          <a:effectLst/>
                          <a:latin typeface="+mn-lt"/>
                        </a:rPr>
                        <a:t>Riding and Road Safety </a:t>
                      </a:r>
                    </a:p>
                    <a:p>
                      <a:pPr marL="285750" indent="-285750" algn="l">
                        <a:lnSpc>
                          <a:spcPct val="107000"/>
                        </a:lnSpc>
                        <a:spcAft>
                          <a:spcPts val="0"/>
                        </a:spcAft>
                        <a:buFont typeface="Arial" panose="020B0604020202020204" pitchFamily="34" charset="0"/>
                        <a:buChar char="•"/>
                      </a:pPr>
                      <a:r>
                        <a:rPr lang="en-GB" sz="1400" dirty="0">
                          <a:solidFill>
                            <a:schemeClr val="tx1"/>
                          </a:solidFill>
                          <a:effectLst/>
                          <a:latin typeface="+mn-lt"/>
                        </a:rPr>
                        <a:t>Information on ‘Careers in the Equestrian Sector’</a:t>
                      </a:r>
                    </a:p>
                    <a:p>
                      <a:pPr algn="l">
                        <a:lnSpc>
                          <a:spcPct val="107000"/>
                        </a:lnSpc>
                        <a:spcAft>
                          <a:spcPts val="0"/>
                        </a:spcAft>
                      </a:pPr>
                      <a:r>
                        <a:rPr lang="en-GB" sz="1400" dirty="0">
                          <a:solidFill>
                            <a:schemeClr val="tx1"/>
                          </a:solidFill>
                          <a:effectLst/>
                          <a:latin typeface="+mn-lt"/>
                        </a:rPr>
                        <a:t> </a:t>
                      </a:r>
                      <a:endParaRPr lang="en-GB" sz="1400" dirty="0">
                        <a:solidFill>
                          <a:schemeClr val="tx1"/>
                        </a:solidFill>
                        <a:effectLst/>
                        <a:latin typeface="+mn-lt"/>
                        <a:ea typeface="Times New Roman" panose="02020603050405020304" pitchFamily="18" charset="0"/>
                        <a:cs typeface="Times New Roman" panose="02020603050405020304" pitchFamily="18" charset="0"/>
                      </a:endParaRPr>
                    </a:p>
                    <a:p>
                      <a:pPr algn="l">
                        <a:lnSpc>
                          <a:spcPct val="107000"/>
                        </a:lnSpc>
                        <a:spcAft>
                          <a:spcPts val="0"/>
                        </a:spcAft>
                      </a:pPr>
                      <a:endParaRPr lang="en-GB" sz="1400" dirty="0">
                        <a:solidFill>
                          <a:schemeClr val="tx1"/>
                        </a:solidFill>
                        <a:effectLst/>
                        <a:latin typeface="+mn-lt"/>
                        <a:ea typeface="Times New Roman" panose="02020603050405020304" pitchFamily="18" charset="0"/>
                        <a:cs typeface="Times New Roman" panose="02020603050405020304" pitchFamily="18" charset="0"/>
                      </a:endParaRPr>
                    </a:p>
                  </a:txBody>
                  <a:tcPr marL="96077" marR="36029" marT="48039" marB="48039">
                    <a:lnL w="9525" cap="flat" cmpd="sng" algn="ctr">
                      <a:solidFill>
                        <a:srgbClr val="D8DCDC"/>
                      </a:solidFill>
                      <a:prstDash val="solid"/>
                    </a:lnL>
                    <a:lnR w="9525" cap="flat" cmpd="sng" algn="ctr">
                      <a:solidFill>
                        <a:srgbClr val="D8DCDC"/>
                      </a:solidFill>
                      <a:prstDash val="solid"/>
                    </a:lnR>
                    <a:lnT w="9525" cap="flat" cmpd="sng" algn="ctr">
                      <a:solidFill>
                        <a:srgbClr val="D8DCDC"/>
                      </a:solidFill>
                      <a:prstDash val="solid"/>
                    </a:lnT>
                    <a:lnB w="9525" cap="flat" cmpd="sng" algn="ctr">
                      <a:solidFill>
                        <a:srgbClr val="D8DCDC"/>
                      </a:solidFill>
                      <a:prstDash val="solid"/>
                    </a:lnB>
                    <a:solidFill>
                      <a:schemeClr val="accent2">
                        <a:lumMod val="75000"/>
                        <a:alpha val="20000"/>
                      </a:schemeClr>
                    </a:solidFill>
                  </a:tcPr>
                </a:tc>
                <a:extLst>
                  <a:ext uri="{0D108BD9-81ED-4DB2-BD59-A6C34878D82A}">
                    <a16:rowId xmlns:a16="http://schemas.microsoft.com/office/drawing/2014/main" val="3304187663"/>
                  </a:ext>
                </a:extLst>
              </a:tr>
            </a:tbl>
          </a:graphicData>
        </a:graphic>
      </p:graphicFrame>
      <p:sp>
        <p:nvSpPr>
          <p:cNvPr id="3" name="TextBox 2">
            <a:extLst>
              <a:ext uri="{FF2B5EF4-FFF2-40B4-BE49-F238E27FC236}">
                <a16:creationId xmlns:a16="http://schemas.microsoft.com/office/drawing/2014/main" id="{FF769C8E-27E1-0C4A-A67B-223FD42A97FE}"/>
              </a:ext>
            </a:extLst>
          </p:cNvPr>
          <p:cNvSpPr txBox="1"/>
          <p:nvPr/>
        </p:nvSpPr>
        <p:spPr>
          <a:xfrm>
            <a:off x="1791032" y="5462746"/>
            <a:ext cx="8609935" cy="646331"/>
          </a:xfrm>
          <a:prstGeom prst="rect">
            <a:avLst/>
          </a:prstGeom>
          <a:solidFill>
            <a:schemeClr val="tx1">
              <a:lumMod val="85000"/>
              <a:lumOff val="15000"/>
            </a:schemeClr>
          </a:solidFill>
        </p:spPr>
        <p:txBody>
          <a:bodyPr wrap="square" rtlCol="0">
            <a:spAutoFit/>
          </a:bodyPr>
          <a:lstStyle/>
          <a:p>
            <a:pPr algn="ctr"/>
            <a:r>
              <a:rPr lang="en-GB" dirty="0">
                <a:solidFill>
                  <a:srgbClr val="52B13B">
                    <a:lumMod val="40000"/>
                    <a:lumOff val="60000"/>
                  </a:srgbClr>
                </a:solidFill>
              </a:rPr>
              <a:t>Evidence will be collected/ progress logged and photographic material collected for the duration of the programme </a:t>
            </a:r>
          </a:p>
        </p:txBody>
      </p:sp>
    </p:spTree>
    <p:extLst>
      <p:ext uri="{BB962C8B-B14F-4D97-AF65-F5344CB8AC3E}">
        <p14:creationId xmlns:p14="http://schemas.microsoft.com/office/powerpoint/2010/main" val="155858924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568B089-4D78-B844-9F7A-D245F23EBA99}"/>
              </a:ext>
            </a:extLst>
          </p:cNvPr>
          <p:cNvPicPr>
            <a:picLocks noChangeAspect="1"/>
          </p:cNvPicPr>
          <p:nvPr/>
        </p:nvPicPr>
        <p:blipFill>
          <a:blip r:embed="rId2"/>
          <a:stretch>
            <a:fillRect/>
          </a:stretch>
        </p:blipFill>
        <p:spPr>
          <a:xfrm>
            <a:off x="7495681" y="4194567"/>
            <a:ext cx="3856059" cy="1745937"/>
          </a:xfrm>
          <a:prstGeom prst="rect">
            <a:avLst/>
          </a:prstGeom>
        </p:spPr>
      </p:pic>
      <p:pic>
        <p:nvPicPr>
          <p:cNvPr id="3" name="Picture 2">
            <a:extLst>
              <a:ext uri="{FF2B5EF4-FFF2-40B4-BE49-F238E27FC236}">
                <a16:creationId xmlns:a16="http://schemas.microsoft.com/office/drawing/2014/main" id="{1112CADA-2416-AC47-A077-8D0DE9969DBF}"/>
              </a:ext>
            </a:extLst>
          </p:cNvPr>
          <p:cNvPicPr>
            <a:picLocks noChangeAspect="1"/>
          </p:cNvPicPr>
          <p:nvPr/>
        </p:nvPicPr>
        <p:blipFill>
          <a:blip r:embed="rId3"/>
          <a:stretch>
            <a:fillRect/>
          </a:stretch>
        </p:blipFill>
        <p:spPr>
          <a:xfrm>
            <a:off x="8219604" y="582250"/>
            <a:ext cx="2408211" cy="3612317"/>
          </a:xfrm>
          <a:prstGeom prst="rect">
            <a:avLst/>
          </a:prstGeom>
        </p:spPr>
      </p:pic>
      <p:sp>
        <p:nvSpPr>
          <p:cNvPr id="4" name="Rectangle 3">
            <a:extLst>
              <a:ext uri="{FF2B5EF4-FFF2-40B4-BE49-F238E27FC236}">
                <a16:creationId xmlns:a16="http://schemas.microsoft.com/office/drawing/2014/main" id="{5117B333-6B24-954B-9781-D67EB8A9E4FE}"/>
              </a:ext>
            </a:extLst>
          </p:cNvPr>
          <p:cNvSpPr/>
          <p:nvPr/>
        </p:nvSpPr>
        <p:spPr>
          <a:xfrm>
            <a:off x="1029482" y="546662"/>
            <a:ext cx="6104238" cy="6709529"/>
          </a:xfrm>
          <a:prstGeom prst="rect">
            <a:avLst/>
          </a:prstGeom>
        </p:spPr>
        <p:txBody>
          <a:bodyPr wrap="square">
            <a:spAutoFit/>
          </a:bodyPr>
          <a:lstStyle/>
          <a:p>
            <a:pPr algn="ctr"/>
            <a:r>
              <a:rPr lang="en-GB" dirty="0">
                <a:solidFill>
                  <a:srgbClr val="333333"/>
                </a:solidFill>
              </a:rPr>
              <a:t>The motivation behind The Urban Equestrian Academy and everything that has been achieved to date can be found in FR33DOM’s autobiography. </a:t>
            </a:r>
          </a:p>
          <a:p>
            <a:pPr algn="ctr"/>
            <a:endParaRPr lang="en-GB" dirty="0">
              <a:solidFill>
                <a:srgbClr val="333333"/>
              </a:solidFill>
            </a:endParaRPr>
          </a:p>
          <a:p>
            <a:pPr algn="ctr"/>
            <a:endParaRPr lang="en-GB" dirty="0">
              <a:solidFill>
                <a:srgbClr val="333333"/>
              </a:solidFill>
            </a:endParaRPr>
          </a:p>
          <a:p>
            <a:pPr algn="ctr"/>
            <a:r>
              <a:rPr lang="en-GB" i="1" dirty="0">
                <a:solidFill>
                  <a:srgbClr val="333333"/>
                </a:solidFill>
              </a:rPr>
              <a:t>An inspiring true story about the life of a kid from England who moved to Antigua and got caught up in the gangster lifestyle but escaped through training racehorses.</a:t>
            </a:r>
          </a:p>
          <a:p>
            <a:endParaRPr lang="en-GB" sz="2000" dirty="0">
              <a:solidFill>
                <a:srgbClr val="333333"/>
              </a:solidFill>
            </a:endParaRPr>
          </a:p>
          <a:p>
            <a:pPr algn="ctr"/>
            <a:r>
              <a:rPr lang="en-GB" sz="2000" b="1" dirty="0">
                <a:solidFill>
                  <a:srgbClr val="333333"/>
                </a:solidFill>
              </a:rPr>
              <a:t>FR33DOM DELIVERS :</a:t>
            </a:r>
          </a:p>
          <a:p>
            <a:pPr algn="ctr"/>
            <a:endParaRPr lang="en-GB" sz="2000" b="1" dirty="0">
              <a:solidFill>
                <a:srgbClr val="333333"/>
              </a:solidFill>
            </a:endParaRPr>
          </a:p>
          <a:p>
            <a:pPr algn="ctr"/>
            <a:r>
              <a:rPr lang="en-GB" sz="2000" b="1" i="1" dirty="0">
                <a:solidFill>
                  <a:srgbClr val="333333"/>
                </a:solidFill>
              </a:rPr>
              <a:t>Workshops </a:t>
            </a:r>
          </a:p>
          <a:p>
            <a:pPr algn="ctr"/>
            <a:r>
              <a:rPr lang="en-GB" sz="2000" b="1" i="1" dirty="0">
                <a:solidFill>
                  <a:srgbClr val="333333"/>
                </a:solidFill>
              </a:rPr>
              <a:t>Motivational Presentations</a:t>
            </a:r>
          </a:p>
          <a:p>
            <a:pPr algn="ctr"/>
            <a:r>
              <a:rPr lang="en-GB" sz="2000" b="1" i="1" dirty="0">
                <a:solidFill>
                  <a:srgbClr val="333333"/>
                </a:solidFill>
              </a:rPr>
              <a:t> Appearances </a:t>
            </a:r>
          </a:p>
          <a:p>
            <a:pPr algn="ctr"/>
            <a:endParaRPr lang="en-GB" sz="2000" b="1" i="1" dirty="0">
              <a:solidFill>
                <a:srgbClr val="333333"/>
              </a:solidFill>
            </a:endParaRPr>
          </a:p>
          <a:p>
            <a:pPr algn="ctr"/>
            <a:r>
              <a:rPr lang="en-GB" sz="2000" b="1" dirty="0">
                <a:solidFill>
                  <a:srgbClr val="333333"/>
                </a:solidFill>
              </a:rPr>
              <a:t> For more information c</a:t>
            </a:r>
            <a:r>
              <a:rPr lang="en-GB" b="1" dirty="0">
                <a:solidFill>
                  <a:srgbClr val="333333"/>
                </a:solidFill>
              </a:rPr>
              <a:t>ontact Team Urban Equestrian on:</a:t>
            </a:r>
          </a:p>
          <a:p>
            <a:pPr algn="ctr"/>
            <a:endParaRPr lang="en-GB" b="1" dirty="0">
              <a:solidFill>
                <a:srgbClr val="333333"/>
              </a:solidFill>
            </a:endParaRPr>
          </a:p>
          <a:p>
            <a:pPr algn="ctr"/>
            <a:r>
              <a:rPr lang="en-GB" b="1" dirty="0">
                <a:solidFill>
                  <a:srgbClr val="333333"/>
                </a:solidFill>
              </a:rPr>
              <a:t>E: </a:t>
            </a:r>
            <a:r>
              <a:rPr lang="en-GB" b="1" dirty="0">
                <a:solidFill>
                  <a:srgbClr val="333333"/>
                </a:solidFill>
                <a:hlinkClick r:id="rId4"/>
              </a:rPr>
              <a:t>info@urbanequestrian.co.uk</a:t>
            </a:r>
            <a:endParaRPr lang="en-GB" b="1" dirty="0">
              <a:solidFill>
                <a:srgbClr val="333333"/>
              </a:solidFill>
            </a:endParaRPr>
          </a:p>
          <a:p>
            <a:pPr algn="ctr"/>
            <a:r>
              <a:rPr lang="en-GB" b="1" dirty="0">
                <a:solidFill>
                  <a:srgbClr val="333333"/>
                </a:solidFill>
              </a:rPr>
              <a:t>M: 07479708009</a:t>
            </a:r>
          </a:p>
          <a:p>
            <a:pPr algn="ctr"/>
            <a:endParaRPr lang="en-GB" b="1" dirty="0">
              <a:solidFill>
                <a:srgbClr val="333333"/>
              </a:solidFill>
            </a:endParaRPr>
          </a:p>
          <a:p>
            <a:pPr algn="ctr"/>
            <a:endParaRPr lang="en-GB" b="1" dirty="0">
              <a:solidFill>
                <a:srgbClr val="333333"/>
              </a:solidFill>
            </a:endParaRPr>
          </a:p>
          <a:p>
            <a:pPr algn="ctr"/>
            <a:endParaRPr lang="en-GB" b="1" dirty="0">
              <a:solidFill>
                <a:srgbClr val="333333"/>
              </a:solidFill>
            </a:endParaRPr>
          </a:p>
          <a:p>
            <a:pPr algn="ctr"/>
            <a:endParaRPr lang="en-GB" b="1" dirty="0">
              <a:solidFill>
                <a:srgbClr val="333333"/>
              </a:solidFill>
            </a:endParaRPr>
          </a:p>
        </p:txBody>
      </p:sp>
    </p:spTree>
    <p:extLst>
      <p:ext uri="{BB962C8B-B14F-4D97-AF65-F5344CB8AC3E}">
        <p14:creationId xmlns:p14="http://schemas.microsoft.com/office/powerpoint/2010/main" val="274176571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20725" y="1122947"/>
            <a:ext cx="10058400" cy="3103498"/>
          </a:xfrm>
          <a:ln>
            <a:solidFill>
              <a:schemeClr val="bg1"/>
            </a:solidFill>
          </a:ln>
        </p:spPr>
        <p:txBody>
          <a:bodyPr>
            <a:noAutofit/>
          </a:bodyPr>
          <a:lstStyle/>
          <a:p>
            <a:pPr algn="ctr"/>
            <a:r>
              <a:rPr lang="en-GB" b="1" i="1" dirty="0">
                <a:latin typeface="Calibri" panose="020F0502020204030204" pitchFamily="34" charset="0"/>
              </a:rPr>
              <a:t>Rashid Bhayat; Positive Youth Foundation</a:t>
            </a:r>
            <a:br>
              <a:rPr lang="en-GB" dirty="0"/>
            </a:br>
            <a:endParaRPr lang="en-GB" sz="5400" b="1" i="1" dirty="0">
              <a:solidFill>
                <a:schemeClr val="tx1"/>
              </a:solidFill>
              <a:latin typeface="Calibri" panose="020F0502020204030204"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89731" y="4820003"/>
            <a:ext cx="3223640" cy="1042737"/>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49925" y="4390767"/>
            <a:ext cx="3785423" cy="1892712"/>
          </a:xfrm>
          <a:prstGeom prst="rect">
            <a:avLst/>
          </a:prstGeom>
        </p:spPr>
      </p:pic>
    </p:spTree>
    <p:extLst>
      <p:ext uri="{BB962C8B-B14F-4D97-AF65-F5344CB8AC3E}">
        <p14:creationId xmlns:p14="http://schemas.microsoft.com/office/powerpoint/2010/main" val="238419404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21118" t="23898" r="22138" b="9123"/>
          <a:stretch/>
        </p:blipFill>
        <p:spPr>
          <a:xfrm>
            <a:off x="1118937" y="251405"/>
            <a:ext cx="9950116" cy="6606595"/>
          </a:xfrm>
          <a:prstGeom prst="rect">
            <a:avLst/>
          </a:prstGeom>
        </p:spPr>
      </p:pic>
    </p:spTree>
    <p:extLst>
      <p:ext uri="{BB962C8B-B14F-4D97-AF65-F5344CB8AC3E}">
        <p14:creationId xmlns:p14="http://schemas.microsoft.com/office/powerpoint/2010/main" val="20358558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25057" y="183515"/>
            <a:ext cx="10649736" cy="946484"/>
          </a:xfrm>
          <a:ln>
            <a:solidFill>
              <a:schemeClr val="bg1"/>
            </a:solidFill>
          </a:ln>
        </p:spPr>
        <p:txBody>
          <a:bodyPr>
            <a:noAutofit/>
          </a:bodyPr>
          <a:lstStyle/>
          <a:p>
            <a:pPr algn="ctr"/>
            <a:r>
              <a:rPr lang="en-US" sz="4800" b="1" i="1" dirty="0">
                <a:solidFill>
                  <a:schemeClr val="tx1"/>
                </a:solidFill>
                <a:latin typeface="+mn-lt"/>
              </a:rPr>
              <a:t>Policing Perspective:</a:t>
            </a:r>
            <a:endParaRPr lang="en-GB" sz="4800" b="1" i="1" dirty="0">
              <a:solidFill>
                <a:schemeClr val="tx1"/>
              </a:solidFill>
              <a:latin typeface="+mn-lt"/>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89731" y="4820003"/>
            <a:ext cx="3223640" cy="1042737"/>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49925" y="4390767"/>
            <a:ext cx="3785423" cy="1892712"/>
          </a:xfrm>
          <a:prstGeom prst="rect">
            <a:avLst/>
          </a:prstGeom>
        </p:spPr>
      </p:pic>
      <p:sp>
        <p:nvSpPr>
          <p:cNvPr id="5" name="TextBox 4"/>
          <p:cNvSpPr txBox="1"/>
          <p:nvPr/>
        </p:nvSpPr>
        <p:spPr>
          <a:xfrm>
            <a:off x="1198616" y="1236889"/>
            <a:ext cx="4710678" cy="3046988"/>
          </a:xfrm>
          <a:prstGeom prst="rect">
            <a:avLst/>
          </a:prstGeom>
          <a:noFill/>
        </p:spPr>
        <p:txBody>
          <a:bodyPr wrap="square" rtlCol="0">
            <a:spAutoFit/>
          </a:bodyPr>
          <a:lstStyle/>
          <a:p>
            <a:pPr algn="ctr"/>
            <a:r>
              <a:rPr lang="en-GB" sz="4800" b="1" i="1" dirty="0"/>
              <a:t>Dave Thompson QPM; West Midlands Chief Constable </a:t>
            </a:r>
            <a:endParaRPr lang="en-GB" sz="4800" dirty="0"/>
          </a:p>
        </p:txBody>
      </p:sp>
      <p:sp>
        <p:nvSpPr>
          <p:cNvPr id="6" name="TextBox 5"/>
          <p:cNvSpPr txBox="1"/>
          <p:nvPr/>
        </p:nvSpPr>
        <p:spPr>
          <a:xfrm>
            <a:off x="6149925" y="1236889"/>
            <a:ext cx="4806833" cy="3046988"/>
          </a:xfrm>
          <a:prstGeom prst="rect">
            <a:avLst/>
          </a:prstGeom>
          <a:noFill/>
        </p:spPr>
        <p:txBody>
          <a:bodyPr wrap="square" rtlCol="0">
            <a:spAutoFit/>
          </a:bodyPr>
          <a:lstStyle/>
          <a:p>
            <a:pPr algn="ctr"/>
            <a:r>
              <a:rPr lang="en-GB" sz="4800" b="1" i="1" dirty="0"/>
              <a:t>David Sandall; Leicestershire Assistant Chief Constable</a:t>
            </a:r>
            <a:endParaRPr lang="en-GB" sz="4800" dirty="0"/>
          </a:p>
        </p:txBody>
      </p:sp>
    </p:spTree>
    <p:extLst>
      <p:ext uri="{BB962C8B-B14F-4D97-AF65-F5344CB8AC3E}">
        <p14:creationId xmlns:p14="http://schemas.microsoft.com/office/powerpoint/2010/main" val="335291594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21316" t="20350" r="22533" b="9299"/>
          <a:stretch/>
        </p:blipFill>
        <p:spPr>
          <a:xfrm>
            <a:off x="1383631" y="0"/>
            <a:ext cx="9577138" cy="6749441"/>
          </a:xfrm>
          <a:prstGeom prst="rect">
            <a:avLst/>
          </a:prstGeom>
        </p:spPr>
      </p:pic>
    </p:spTree>
    <p:extLst>
      <p:ext uri="{BB962C8B-B14F-4D97-AF65-F5344CB8AC3E}">
        <p14:creationId xmlns:p14="http://schemas.microsoft.com/office/powerpoint/2010/main" val="131413234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22302" t="25439" r="22335" b="9824"/>
          <a:stretch/>
        </p:blipFill>
        <p:spPr>
          <a:xfrm>
            <a:off x="1163147" y="168442"/>
            <a:ext cx="10002157" cy="6578960"/>
          </a:xfrm>
          <a:prstGeom prst="rect">
            <a:avLst/>
          </a:prstGeom>
        </p:spPr>
      </p:pic>
    </p:spTree>
    <p:extLst>
      <p:ext uri="{BB962C8B-B14F-4D97-AF65-F5344CB8AC3E}">
        <p14:creationId xmlns:p14="http://schemas.microsoft.com/office/powerpoint/2010/main" val="236539383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20725" y="1491915"/>
            <a:ext cx="10058400" cy="1467203"/>
          </a:xfrm>
          <a:ln>
            <a:solidFill>
              <a:schemeClr val="bg1"/>
            </a:solidFill>
          </a:ln>
        </p:spPr>
        <p:txBody>
          <a:bodyPr>
            <a:noAutofit/>
          </a:bodyPr>
          <a:lstStyle/>
          <a:p>
            <a:pPr algn="ctr"/>
            <a:r>
              <a:rPr lang="en-GB" b="1" i="1" dirty="0">
                <a:latin typeface="Calibri" panose="020F0502020204030204" pitchFamily="34" charset="0"/>
              </a:rPr>
              <a:t>James </a:t>
            </a:r>
            <a:r>
              <a:rPr lang="en-GB" b="1" i="1" dirty="0" err="1">
                <a:latin typeface="Calibri" panose="020F0502020204030204" pitchFamily="34" charset="0"/>
              </a:rPr>
              <a:t>Gwilt</a:t>
            </a:r>
            <a:r>
              <a:rPr lang="en-GB" b="1" i="1" dirty="0">
                <a:latin typeface="Calibri" panose="020F0502020204030204" pitchFamily="34" charset="0"/>
              </a:rPr>
              <a:t>; Catch-22</a:t>
            </a:r>
            <a:endParaRPr lang="en-GB" sz="5400" b="1" i="1" dirty="0">
              <a:solidFill>
                <a:schemeClr val="tx1"/>
              </a:solidFill>
              <a:latin typeface="Calibri" panose="020F0502020204030204"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89731" y="4820003"/>
            <a:ext cx="3223640" cy="1042737"/>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49925" y="4390767"/>
            <a:ext cx="3785423" cy="1892712"/>
          </a:xfrm>
          <a:prstGeom prst="rect">
            <a:avLst/>
          </a:prstGeom>
        </p:spPr>
      </p:pic>
    </p:spTree>
    <p:extLst>
      <p:ext uri="{BB962C8B-B14F-4D97-AF65-F5344CB8AC3E}">
        <p14:creationId xmlns:p14="http://schemas.microsoft.com/office/powerpoint/2010/main" val="117556383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20725" y="2406315"/>
            <a:ext cx="10058400" cy="1467203"/>
          </a:xfrm>
          <a:ln>
            <a:solidFill>
              <a:schemeClr val="bg1"/>
            </a:solidFill>
          </a:ln>
        </p:spPr>
        <p:txBody>
          <a:bodyPr>
            <a:noAutofit/>
          </a:bodyPr>
          <a:lstStyle/>
          <a:p>
            <a:pPr algn="ctr"/>
            <a:r>
              <a:rPr lang="en-GB" sz="6600" b="1" dirty="0">
                <a:latin typeface="Calibri" panose="020F0502020204030204" pitchFamily="34" charset="0"/>
                <a:hlinkClick r:id="rId2"/>
              </a:rPr>
              <a:t>https://www.youtube.com/watch?v=8GFwHoAt6V8&amp;feature=youtu.be</a:t>
            </a:r>
            <a:r>
              <a:rPr lang="en-GB" sz="6600" b="1" dirty="0">
                <a:latin typeface="Calibri" panose="020F0502020204030204" pitchFamily="34" charset="0"/>
              </a:rPr>
              <a:t> </a:t>
            </a:r>
            <a:endParaRPr lang="en-GB" sz="4400" b="1" i="1" dirty="0">
              <a:solidFill>
                <a:schemeClr val="tx1"/>
              </a:solidFill>
              <a:latin typeface="Calibri" panose="020F0502020204030204" pitchFamily="34"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89731" y="4820003"/>
            <a:ext cx="3223640" cy="1042737"/>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49925" y="4390767"/>
            <a:ext cx="3785423" cy="1892712"/>
          </a:xfrm>
          <a:prstGeom prst="rect">
            <a:avLst/>
          </a:prstGeom>
        </p:spPr>
      </p:pic>
    </p:spTree>
    <p:extLst>
      <p:ext uri="{BB962C8B-B14F-4D97-AF65-F5344CB8AC3E}">
        <p14:creationId xmlns:p14="http://schemas.microsoft.com/office/powerpoint/2010/main" val="367641462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20725" y="2165683"/>
            <a:ext cx="10058400" cy="1467203"/>
          </a:xfrm>
          <a:ln>
            <a:solidFill>
              <a:schemeClr val="bg1"/>
            </a:solidFill>
          </a:ln>
        </p:spPr>
        <p:txBody>
          <a:bodyPr>
            <a:noAutofit/>
          </a:bodyPr>
          <a:lstStyle/>
          <a:p>
            <a:pPr algn="ctr"/>
            <a:r>
              <a:rPr lang="en-GB" b="1" i="1" dirty="0">
                <a:latin typeface="Calibri" panose="020F0502020204030204" pitchFamily="34" charset="0"/>
              </a:rPr>
              <a:t>Question and Answer Session</a:t>
            </a:r>
            <a:endParaRPr lang="en-GB" sz="5400" b="1" i="1" dirty="0">
              <a:solidFill>
                <a:schemeClr val="tx1"/>
              </a:solidFill>
              <a:latin typeface="Calibri" panose="020F0502020204030204"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89731" y="4820003"/>
            <a:ext cx="3223640" cy="1042737"/>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49925" y="4390767"/>
            <a:ext cx="3785423" cy="1892712"/>
          </a:xfrm>
          <a:prstGeom prst="rect">
            <a:avLst/>
          </a:prstGeom>
        </p:spPr>
      </p:pic>
    </p:spTree>
    <p:extLst>
      <p:ext uri="{BB962C8B-B14F-4D97-AF65-F5344CB8AC3E}">
        <p14:creationId xmlns:p14="http://schemas.microsoft.com/office/powerpoint/2010/main" val="94212354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20725" y="657724"/>
            <a:ext cx="10058400" cy="2544439"/>
          </a:xfrm>
          <a:ln>
            <a:solidFill>
              <a:schemeClr val="bg1"/>
            </a:solidFill>
          </a:ln>
        </p:spPr>
        <p:txBody>
          <a:bodyPr>
            <a:normAutofit/>
          </a:bodyPr>
          <a:lstStyle/>
          <a:p>
            <a:pPr algn="ctr"/>
            <a:r>
              <a:rPr lang="en-US" b="1" i="1" dirty="0">
                <a:solidFill>
                  <a:schemeClr val="accent2">
                    <a:lumMod val="75000"/>
                  </a:schemeClr>
                </a:solidFill>
                <a:latin typeface="Calibri" panose="020F0502020204030204" pitchFamily="34" charset="0"/>
              </a:rPr>
              <a:t>Break</a:t>
            </a:r>
            <a:r>
              <a:rPr lang="en-US" sz="9600" b="1" i="1" dirty="0">
                <a:solidFill>
                  <a:schemeClr val="accent2">
                    <a:lumMod val="75000"/>
                  </a:schemeClr>
                </a:solidFill>
                <a:latin typeface="Calibri" panose="020F0502020204030204" pitchFamily="34" charset="0"/>
              </a:rPr>
              <a:t>…</a:t>
            </a:r>
            <a:endParaRPr lang="en-GB" sz="9600" b="1" i="1" dirty="0">
              <a:solidFill>
                <a:schemeClr val="accent2">
                  <a:lumMod val="75000"/>
                </a:schemeClr>
              </a:solidFill>
              <a:latin typeface="Calibri" panose="020F0502020204030204"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89731" y="4820003"/>
            <a:ext cx="3223640" cy="1042737"/>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49925" y="4390767"/>
            <a:ext cx="3785423" cy="1892712"/>
          </a:xfrm>
          <a:prstGeom prst="rect">
            <a:avLst/>
          </a:prstGeom>
        </p:spPr>
      </p:pic>
    </p:spTree>
    <p:extLst>
      <p:ext uri="{BB962C8B-B14F-4D97-AF65-F5344CB8AC3E}">
        <p14:creationId xmlns:p14="http://schemas.microsoft.com/office/powerpoint/2010/main" val="61679902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20725" y="2598822"/>
            <a:ext cx="10058400" cy="1277111"/>
          </a:xfrm>
          <a:ln>
            <a:solidFill>
              <a:schemeClr val="bg1"/>
            </a:solidFill>
          </a:ln>
        </p:spPr>
        <p:txBody>
          <a:bodyPr>
            <a:noAutofit/>
          </a:bodyPr>
          <a:lstStyle/>
          <a:p>
            <a:pPr algn="ctr"/>
            <a:r>
              <a:rPr lang="en-GB" b="1" i="1" dirty="0">
                <a:solidFill>
                  <a:schemeClr val="tx1"/>
                </a:solidFill>
                <a:latin typeface="Calibri" panose="020F0502020204030204" pitchFamily="34" charset="0"/>
              </a:rPr>
              <a:t>Workshops: </a:t>
            </a:r>
            <a:br>
              <a:rPr lang="en-GB" b="1" i="1" dirty="0">
                <a:solidFill>
                  <a:schemeClr val="tx1"/>
                </a:solidFill>
                <a:latin typeface="Calibri" panose="020F0502020204030204" pitchFamily="34" charset="0"/>
              </a:rPr>
            </a:br>
            <a:r>
              <a:rPr lang="en-GB" b="1" i="1" dirty="0">
                <a:solidFill>
                  <a:schemeClr val="tx1"/>
                </a:solidFill>
                <a:latin typeface="Calibri" panose="020F0502020204030204" pitchFamily="34" charset="0"/>
              </a:rPr>
              <a:t>You have a choice of the following… </a:t>
            </a:r>
            <a:endParaRPr lang="en-GB" sz="6600" b="1" i="1" dirty="0">
              <a:solidFill>
                <a:schemeClr val="tx1"/>
              </a:solidFill>
              <a:latin typeface="Calibri" panose="020F0502020204030204"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89731" y="4820003"/>
            <a:ext cx="3223640" cy="1042737"/>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49925" y="4390767"/>
            <a:ext cx="3785423" cy="1892712"/>
          </a:xfrm>
          <a:prstGeom prst="rect">
            <a:avLst/>
          </a:prstGeom>
        </p:spPr>
      </p:pic>
    </p:spTree>
    <p:extLst>
      <p:ext uri="{BB962C8B-B14F-4D97-AF65-F5344CB8AC3E}">
        <p14:creationId xmlns:p14="http://schemas.microsoft.com/office/powerpoint/2010/main" val="1027259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30915" y="850232"/>
            <a:ext cx="11438020" cy="3080084"/>
          </a:xfrm>
          <a:ln>
            <a:solidFill>
              <a:schemeClr val="bg1"/>
            </a:solidFill>
          </a:ln>
        </p:spPr>
        <p:txBody>
          <a:bodyPr>
            <a:noAutofit/>
          </a:bodyPr>
          <a:lstStyle/>
          <a:p>
            <a:pPr algn="ctr">
              <a:lnSpc>
                <a:spcPct val="100000"/>
              </a:lnSpc>
            </a:pPr>
            <a:r>
              <a:rPr lang="en-GB" sz="6000" b="1" i="1" dirty="0">
                <a:latin typeface="Calibri" panose="020F0502020204030204" pitchFamily="34" charset="0"/>
              </a:rPr>
              <a:t>Dr Angela Herbert MBE; Violent Crime Prevention Board</a:t>
            </a:r>
            <a:br>
              <a:rPr lang="en-GB" sz="4800" b="1" i="1" dirty="0">
                <a:latin typeface="Calibri" panose="020F0502020204030204" pitchFamily="34" charset="0"/>
              </a:rPr>
            </a:br>
            <a:r>
              <a:rPr lang="en-GB" sz="4000" i="1" dirty="0">
                <a:latin typeface="Calibri" panose="020F0502020204030204" pitchFamily="34" charset="0"/>
              </a:rPr>
              <a:t>Identifying Hidden Community Interventions to Address Youth Criminality and Serious Violence</a:t>
            </a:r>
            <a:endParaRPr lang="en-GB" sz="9600" i="1" dirty="0">
              <a:solidFill>
                <a:schemeClr val="tx1"/>
              </a:solidFill>
              <a:latin typeface="Calibri" panose="020F0502020204030204"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89731" y="4820003"/>
            <a:ext cx="3223640" cy="1042737"/>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49925" y="4390767"/>
            <a:ext cx="3785423" cy="1892712"/>
          </a:xfrm>
          <a:prstGeom prst="rect">
            <a:avLst/>
          </a:prstGeom>
        </p:spPr>
      </p:pic>
    </p:spTree>
    <p:extLst>
      <p:ext uri="{BB962C8B-B14F-4D97-AF65-F5344CB8AC3E}">
        <p14:creationId xmlns:p14="http://schemas.microsoft.com/office/powerpoint/2010/main" val="253692740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F5396ADE-C01B-C542-B51C-DF5E5D207B74}"/>
              </a:ext>
            </a:extLst>
          </p:cNvPr>
          <p:cNvPicPr>
            <a:picLocks noChangeAspect="1"/>
          </p:cNvPicPr>
          <p:nvPr/>
        </p:nvPicPr>
        <p:blipFill rotWithShape="1">
          <a:blip r:embed="rId3">
            <a:alphaModFix amt="50000"/>
          </a:blip>
          <a:srcRect l="53428" t="7968" b="13696"/>
          <a:stretch/>
        </p:blipFill>
        <p:spPr>
          <a:xfrm>
            <a:off x="-47314" y="23455"/>
            <a:ext cx="12192000" cy="6639121"/>
          </a:xfrm>
          <a:prstGeom prst="rect">
            <a:avLst/>
          </a:prstGeom>
        </p:spPr>
      </p:pic>
      <p:sp>
        <p:nvSpPr>
          <p:cNvPr id="6" name="Rectangle 5">
            <a:extLst>
              <a:ext uri="{FF2B5EF4-FFF2-40B4-BE49-F238E27FC236}">
                <a16:creationId xmlns:a16="http://schemas.microsoft.com/office/drawing/2014/main" id="{CF1C2AAA-47DA-3B44-B57D-B59CBCCD51B0}"/>
              </a:ext>
            </a:extLst>
          </p:cNvPr>
          <p:cNvSpPr/>
          <p:nvPr/>
        </p:nvSpPr>
        <p:spPr>
          <a:xfrm>
            <a:off x="-8313" y="6687956"/>
            <a:ext cx="12213211" cy="186267"/>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prstClr val="white"/>
              </a:solidFill>
            </a:endParaRPr>
          </a:p>
        </p:txBody>
      </p:sp>
      <p:pic>
        <p:nvPicPr>
          <p:cNvPr id="8" name="Picture 7">
            <a:extLst>
              <a:ext uri="{FF2B5EF4-FFF2-40B4-BE49-F238E27FC236}">
                <a16:creationId xmlns:a16="http://schemas.microsoft.com/office/drawing/2014/main" id="{185406D8-97FC-5D47-BE03-F0317998FED7}"/>
              </a:ext>
            </a:extLst>
          </p:cNvPr>
          <p:cNvPicPr>
            <a:picLocks noChangeAspect="1"/>
          </p:cNvPicPr>
          <p:nvPr/>
        </p:nvPicPr>
        <p:blipFill>
          <a:blip r:embed="rId4"/>
          <a:stretch>
            <a:fillRect/>
          </a:stretch>
        </p:blipFill>
        <p:spPr>
          <a:xfrm>
            <a:off x="4455292" y="686820"/>
            <a:ext cx="2327645" cy="1140546"/>
          </a:xfrm>
          <a:prstGeom prst="rect">
            <a:avLst/>
          </a:prstGeom>
        </p:spPr>
      </p:pic>
      <p:sp>
        <p:nvSpPr>
          <p:cNvPr id="9" name="Rectangle 8">
            <a:extLst>
              <a:ext uri="{FF2B5EF4-FFF2-40B4-BE49-F238E27FC236}">
                <a16:creationId xmlns:a16="http://schemas.microsoft.com/office/drawing/2014/main" id="{AAFDC2CC-51E7-5F47-A4E0-6477D3EADD2A}"/>
              </a:ext>
            </a:extLst>
          </p:cNvPr>
          <p:cNvSpPr/>
          <p:nvPr/>
        </p:nvSpPr>
        <p:spPr>
          <a:xfrm>
            <a:off x="-8313" y="6511706"/>
            <a:ext cx="12208625" cy="186267"/>
          </a:xfrm>
          <a:prstGeom prst="rect">
            <a:avLst/>
          </a:prstGeom>
          <a:solidFill>
            <a:srgbClr val="F2F2F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prstClr val="white">
                  <a:lumMod val="95000"/>
                </a:prstClr>
              </a:solidFill>
            </a:endParaRPr>
          </a:p>
        </p:txBody>
      </p:sp>
      <p:sp>
        <p:nvSpPr>
          <p:cNvPr id="10" name="Rectangle 9">
            <a:extLst>
              <a:ext uri="{FF2B5EF4-FFF2-40B4-BE49-F238E27FC236}">
                <a16:creationId xmlns:a16="http://schemas.microsoft.com/office/drawing/2014/main" id="{6B69B58B-86A1-3643-8225-C63F2709FBBA}"/>
              </a:ext>
            </a:extLst>
          </p:cNvPr>
          <p:cNvSpPr/>
          <p:nvPr/>
        </p:nvSpPr>
        <p:spPr>
          <a:xfrm>
            <a:off x="1241946" y="2412528"/>
            <a:ext cx="10767630" cy="430887"/>
          </a:xfrm>
          <a:prstGeom prst="rect">
            <a:avLst/>
          </a:prstGeom>
          <a:noFill/>
        </p:spPr>
        <p:txBody>
          <a:bodyPr wrap="square" lIns="91440" tIns="45720" rIns="91440" bIns="45720">
            <a:spAutoFit/>
          </a:bodyPr>
          <a:lstStyle/>
          <a:p>
            <a:endParaRPr lang="en-US" sz="2200"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AA565B73-E51E-784B-8512-CAA58227A268}"/>
              </a:ext>
            </a:extLst>
          </p:cNvPr>
          <p:cNvSpPr/>
          <p:nvPr/>
        </p:nvSpPr>
        <p:spPr>
          <a:xfrm>
            <a:off x="1173285" y="2199948"/>
            <a:ext cx="10235821" cy="3970318"/>
          </a:xfrm>
          <a:prstGeom prst="rect">
            <a:avLst/>
          </a:prstGeom>
          <a:noFill/>
        </p:spPr>
        <p:txBody>
          <a:bodyPr wrap="square" lIns="91440" tIns="45720" rIns="91440" bIns="45720">
            <a:spAutoFit/>
          </a:bodyPr>
          <a:lstStyle/>
          <a:p>
            <a:r>
              <a:rPr lang="en-GB" sz="3600" b="1" dirty="0">
                <a:solidFill>
                  <a:prstClr val="black"/>
                </a:solidFill>
              </a:rPr>
              <a:t>Identifying Hidden Community Interventions to Address Youth Criminality and Serious Violence</a:t>
            </a:r>
            <a:endParaRPr lang="en-US" sz="3600" b="1" dirty="0">
              <a:ln w="0"/>
              <a:solidFill>
                <a:prstClr val="black"/>
              </a:solidFill>
              <a:latin typeface="Arial" panose="020B0604020202020204" pitchFamily="34" charset="0"/>
              <a:cs typeface="Arial" panose="020B0604020202020204" pitchFamily="34" charset="0"/>
            </a:endParaRPr>
          </a:p>
          <a:p>
            <a:endParaRPr lang="en-GB" sz="2400" b="1" dirty="0">
              <a:ln w="0"/>
              <a:solidFill>
                <a:prstClr val="black"/>
              </a:solidFill>
              <a:latin typeface="Arial" panose="020B0604020202020204" pitchFamily="34" charset="0"/>
              <a:cs typeface="Arial" panose="020B0604020202020204" pitchFamily="34" charset="0"/>
            </a:endParaRPr>
          </a:p>
          <a:p>
            <a:r>
              <a:rPr lang="en-GB" sz="2400" b="1" dirty="0">
                <a:ln w="0"/>
                <a:solidFill>
                  <a:prstClr val="black"/>
                </a:solidFill>
                <a:latin typeface="Arial" panose="020B0604020202020204" pitchFamily="34" charset="0"/>
                <a:cs typeface="Arial" panose="020B0604020202020204" pitchFamily="34" charset="0"/>
              </a:rPr>
              <a:t>Dr Angela Herbert MBE</a:t>
            </a:r>
          </a:p>
          <a:p>
            <a:r>
              <a:rPr lang="en-GB" b="1" dirty="0">
                <a:ln w="0"/>
                <a:solidFill>
                  <a:prstClr val="black"/>
                </a:solidFill>
                <a:latin typeface="Arial" panose="020B0604020202020204" pitchFamily="34" charset="0"/>
                <a:cs typeface="Arial" panose="020B0604020202020204" pitchFamily="34" charset="0"/>
              </a:rPr>
              <a:t>Chair of the Violent Crime Prevention Board, CEO Passion Project Foundation</a:t>
            </a:r>
          </a:p>
          <a:p>
            <a:endParaRPr lang="en-US" b="1" dirty="0">
              <a:ln w="0"/>
              <a:solidFill>
                <a:prstClr val="black"/>
              </a:solidFill>
              <a:latin typeface="Arial" panose="020B0604020202020204" pitchFamily="34" charset="0"/>
              <a:cs typeface="Arial" panose="020B0604020202020204" pitchFamily="34" charset="0"/>
            </a:endParaRPr>
          </a:p>
          <a:p>
            <a:r>
              <a:rPr lang="en-GB" sz="2400" b="1" dirty="0">
                <a:ln w="0"/>
                <a:solidFill>
                  <a:prstClr val="black"/>
                </a:solidFill>
                <a:latin typeface="Arial" panose="020B0604020202020204" pitchFamily="34" charset="0"/>
                <a:cs typeface="Arial" panose="020B0604020202020204" pitchFamily="34" charset="0"/>
              </a:rPr>
              <a:t>Anthony Peltier </a:t>
            </a:r>
          </a:p>
          <a:p>
            <a:r>
              <a:rPr lang="en-GB" b="1" dirty="0">
                <a:ln w="0"/>
                <a:solidFill>
                  <a:prstClr val="black"/>
                </a:solidFill>
                <a:latin typeface="Arial" panose="020B0604020202020204" pitchFamily="34" charset="0"/>
                <a:cs typeface="Arial" panose="020B0604020202020204" pitchFamily="34" charset="0"/>
              </a:rPr>
              <a:t>Education Lead of the Violent Crime Board, COO Passion Project Foundation</a:t>
            </a:r>
          </a:p>
          <a:p>
            <a:endParaRPr lang="en-GB" b="1" dirty="0">
              <a:ln w="0"/>
              <a:solidFill>
                <a:prstClr val="black"/>
              </a:solidFill>
              <a:latin typeface="Arial" panose="020B0604020202020204" pitchFamily="34" charset="0"/>
              <a:cs typeface="Arial" panose="020B0604020202020204" pitchFamily="34" charset="0"/>
            </a:endParaRPr>
          </a:p>
          <a:p>
            <a:pPr algn="ctr"/>
            <a:r>
              <a:rPr lang="en-GB" sz="3200" b="1" dirty="0">
                <a:ln w="0"/>
                <a:solidFill>
                  <a:prstClr val="black"/>
                </a:solidFill>
                <a:latin typeface="Arial" panose="020B0604020202020204" pitchFamily="34" charset="0"/>
                <a:cs typeface="Arial" panose="020B0604020202020204" pitchFamily="34" charset="0"/>
              </a:rPr>
              <a:t>29 November 2019</a:t>
            </a:r>
            <a:endParaRPr lang="en-US" sz="3200" b="1" dirty="0">
              <a:ln w="0"/>
              <a:solidFill>
                <a:prstClr val="black"/>
              </a:solidFill>
              <a:latin typeface="Arial" panose="020B060402020202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9FA4728B-E789-1943-97C5-367256F01D87}"/>
              </a:ext>
            </a:extLst>
          </p:cNvPr>
          <p:cNvSpPr/>
          <p:nvPr/>
        </p:nvSpPr>
        <p:spPr>
          <a:xfrm>
            <a:off x="-21211" y="-13379"/>
            <a:ext cx="12213211" cy="45719"/>
          </a:xfrm>
          <a:prstGeom prst="rect">
            <a:avLst/>
          </a:prstGeom>
          <a:solidFill>
            <a:srgbClr val="B76427"/>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prstClr val="white"/>
              </a:solidFill>
            </a:endParaRPr>
          </a:p>
        </p:txBody>
      </p:sp>
      <p:grpSp>
        <p:nvGrpSpPr>
          <p:cNvPr id="26" name="Group 25">
            <a:extLst>
              <a:ext uri="{FF2B5EF4-FFF2-40B4-BE49-F238E27FC236}">
                <a16:creationId xmlns:a16="http://schemas.microsoft.com/office/drawing/2014/main" id="{420F5FF2-EA03-5F4F-9040-C1D7B6932DDF}"/>
              </a:ext>
            </a:extLst>
          </p:cNvPr>
          <p:cNvGrpSpPr/>
          <p:nvPr/>
        </p:nvGrpSpPr>
        <p:grpSpPr>
          <a:xfrm flipH="1">
            <a:off x="546764" y="2464043"/>
            <a:ext cx="307385" cy="558504"/>
            <a:chOff x="5377320" y="804553"/>
            <a:chExt cx="1215076" cy="2207732"/>
          </a:xfrm>
        </p:grpSpPr>
        <p:sp>
          <p:nvSpPr>
            <p:cNvPr id="15" name="Diamond 14">
              <a:extLst>
                <a:ext uri="{FF2B5EF4-FFF2-40B4-BE49-F238E27FC236}">
                  <a16:creationId xmlns:a16="http://schemas.microsoft.com/office/drawing/2014/main" id="{B2FB70E0-84C6-0542-8A4D-EC2E120A1666}"/>
                </a:ext>
              </a:extLst>
            </p:cNvPr>
            <p:cNvSpPr/>
            <p:nvPr/>
          </p:nvSpPr>
          <p:spPr>
            <a:xfrm>
              <a:off x="5386972" y="804553"/>
              <a:ext cx="496396" cy="496396"/>
            </a:xfrm>
            <a:prstGeom prst="diamond">
              <a:avLst/>
            </a:prstGeom>
            <a:solidFill>
              <a:srgbClr val="B764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6" name="Diamond 15">
              <a:extLst>
                <a:ext uri="{FF2B5EF4-FFF2-40B4-BE49-F238E27FC236}">
                  <a16:creationId xmlns:a16="http://schemas.microsoft.com/office/drawing/2014/main" id="{9FBBEC6D-EF84-0E42-BDEB-BD3EBFCBB56A}"/>
                </a:ext>
              </a:extLst>
            </p:cNvPr>
            <p:cNvSpPr/>
            <p:nvPr/>
          </p:nvSpPr>
          <p:spPr>
            <a:xfrm>
              <a:off x="6096000" y="807160"/>
              <a:ext cx="496396" cy="496396"/>
            </a:xfrm>
            <a:prstGeom prst="diamond">
              <a:avLst/>
            </a:prstGeom>
            <a:solidFill>
              <a:srgbClr val="62BA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7" name="Diamond 16">
              <a:extLst>
                <a:ext uri="{FF2B5EF4-FFF2-40B4-BE49-F238E27FC236}">
                  <a16:creationId xmlns:a16="http://schemas.microsoft.com/office/drawing/2014/main" id="{872DA888-83B1-964C-B533-75926AF19A97}"/>
                </a:ext>
              </a:extLst>
            </p:cNvPr>
            <p:cNvSpPr/>
            <p:nvPr/>
          </p:nvSpPr>
          <p:spPr>
            <a:xfrm>
              <a:off x="5741486" y="1231537"/>
              <a:ext cx="496396" cy="496396"/>
            </a:xfrm>
            <a:prstGeom prst="diamond">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9" name="Diamond 18">
              <a:extLst>
                <a:ext uri="{FF2B5EF4-FFF2-40B4-BE49-F238E27FC236}">
                  <a16:creationId xmlns:a16="http://schemas.microsoft.com/office/drawing/2014/main" id="{26D320BC-AEB8-1B43-BCF4-BA87C80667D5}"/>
                </a:ext>
              </a:extLst>
            </p:cNvPr>
            <p:cNvSpPr/>
            <p:nvPr/>
          </p:nvSpPr>
          <p:spPr>
            <a:xfrm>
              <a:off x="5377320" y="1662052"/>
              <a:ext cx="496396" cy="496396"/>
            </a:xfrm>
            <a:prstGeom prst="diamond">
              <a:avLst/>
            </a:prstGeom>
            <a:solidFill>
              <a:srgbClr val="62BA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0" name="Diamond 19">
              <a:extLst>
                <a:ext uri="{FF2B5EF4-FFF2-40B4-BE49-F238E27FC236}">
                  <a16:creationId xmlns:a16="http://schemas.microsoft.com/office/drawing/2014/main" id="{2CAF6A73-EF34-7440-B24E-713EC0EA8830}"/>
                </a:ext>
              </a:extLst>
            </p:cNvPr>
            <p:cNvSpPr/>
            <p:nvPr/>
          </p:nvSpPr>
          <p:spPr>
            <a:xfrm>
              <a:off x="6086349" y="1665497"/>
              <a:ext cx="496396" cy="496396"/>
            </a:xfrm>
            <a:prstGeom prst="diamond">
              <a:avLst/>
            </a:prstGeom>
            <a:solidFill>
              <a:srgbClr val="B764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1" name="Diamond 20">
              <a:extLst>
                <a:ext uri="{FF2B5EF4-FFF2-40B4-BE49-F238E27FC236}">
                  <a16:creationId xmlns:a16="http://schemas.microsoft.com/office/drawing/2014/main" id="{DE1A55F4-AAA6-0E47-9BDC-6C90256D0012}"/>
                </a:ext>
              </a:extLst>
            </p:cNvPr>
            <p:cNvSpPr/>
            <p:nvPr/>
          </p:nvSpPr>
          <p:spPr>
            <a:xfrm>
              <a:off x="5735233" y="2092314"/>
              <a:ext cx="496396" cy="496396"/>
            </a:xfrm>
            <a:prstGeom prst="diamond">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4" name="Diamond 23">
              <a:extLst>
                <a:ext uri="{FF2B5EF4-FFF2-40B4-BE49-F238E27FC236}">
                  <a16:creationId xmlns:a16="http://schemas.microsoft.com/office/drawing/2014/main" id="{AA89299C-1944-DF47-8EB1-B680408C9809}"/>
                </a:ext>
              </a:extLst>
            </p:cNvPr>
            <p:cNvSpPr/>
            <p:nvPr/>
          </p:nvSpPr>
          <p:spPr>
            <a:xfrm>
              <a:off x="5377320" y="2510831"/>
              <a:ext cx="496396" cy="496396"/>
            </a:xfrm>
            <a:prstGeom prst="diamond">
              <a:avLst/>
            </a:prstGeom>
            <a:solidFill>
              <a:srgbClr val="B764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5" name="Diamond 24">
              <a:extLst>
                <a:ext uri="{FF2B5EF4-FFF2-40B4-BE49-F238E27FC236}">
                  <a16:creationId xmlns:a16="http://schemas.microsoft.com/office/drawing/2014/main" id="{9369A498-F5B5-DE41-9A33-D6EFDD3421A2}"/>
                </a:ext>
              </a:extLst>
            </p:cNvPr>
            <p:cNvSpPr/>
            <p:nvPr/>
          </p:nvSpPr>
          <p:spPr>
            <a:xfrm>
              <a:off x="6086349" y="2515889"/>
              <a:ext cx="496396" cy="496396"/>
            </a:xfrm>
            <a:prstGeom prst="diamond">
              <a:avLst/>
            </a:prstGeom>
            <a:solidFill>
              <a:srgbClr val="62BA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spTree>
    <p:extLst>
      <p:ext uri="{BB962C8B-B14F-4D97-AF65-F5344CB8AC3E}">
        <p14:creationId xmlns:p14="http://schemas.microsoft.com/office/powerpoint/2010/main" val="2837426219"/>
      </p:ext>
    </p:extLst>
  </p:cSld>
  <p:clrMapOvr>
    <a:masterClrMapping/>
  </p:clrMapOvr>
  <p:transition spd="slow">
    <p:push dir="u"/>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F5396ADE-C01B-C542-B51C-DF5E5D207B74}"/>
              </a:ext>
            </a:extLst>
          </p:cNvPr>
          <p:cNvPicPr>
            <a:picLocks noChangeAspect="1"/>
          </p:cNvPicPr>
          <p:nvPr/>
        </p:nvPicPr>
        <p:blipFill rotWithShape="1">
          <a:blip r:embed="rId3">
            <a:alphaModFix amt="50000"/>
          </a:blip>
          <a:srcRect l="53428" t="7968" b="13696"/>
          <a:stretch/>
        </p:blipFill>
        <p:spPr>
          <a:xfrm>
            <a:off x="7010" y="0"/>
            <a:ext cx="12192000" cy="6639121"/>
          </a:xfrm>
          <a:prstGeom prst="rect">
            <a:avLst/>
          </a:prstGeom>
        </p:spPr>
      </p:pic>
      <p:sp>
        <p:nvSpPr>
          <p:cNvPr id="6" name="Rectangle 5">
            <a:extLst>
              <a:ext uri="{FF2B5EF4-FFF2-40B4-BE49-F238E27FC236}">
                <a16:creationId xmlns:a16="http://schemas.microsoft.com/office/drawing/2014/main" id="{CF1C2AAA-47DA-3B44-B57D-B59CBCCD51B0}"/>
              </a:ext>
            </a:extLst>
          </p:cNvPr>
          <p:cNvSpPr/>
          <p:nvPr/>
        </p:nvSpPr>
        <p:spPr>
          <a:xfrm>
            <a:off x="-8313" y="6687956"/>
            <a:ext cx="12213211" cy="186267"/>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prstClr val="white"/>
              </a:solidFill>
            </a:endParaRPr>
          </a:p>
        </p:txBody>
      </p:sp>
      <p:pic>
        <p:nvPicPr>
          <p:cNvPr id="8" name="Picture 7">
            <a:extLst>
              <a:ext uri="{FF2B5EF4-FFF2-40B4-BE49-F238E27FC236}">
                <a16:creationId xmlns:a16="http://schemas.microsoft.com/office/drawing/2014/main" id="{185406D8-97FC-5D47-BE03-F0317998FED7}"/>
              </a:ext>
            </a:extLst>
          </p:cNvPr>
          <p:cNvPicPr>
            <a:picLocks noChangeAspect="1"/>
          </p:cNvPicPr>
          <p:nvPr/>
        </p:nvPicPr>
        <p:blipFill>
          <a:blip r:embed="rId4"/>
          <a:stretch>
            <a:fillRect/>
          </a:stretch>
        </p:blipFill>
        <p:spPr>
          <a:xfrm>
            <a:off x="10627090" y="252153"/>
            <a:ext cx="1175513" cy="576001"/>
          </a:xfrm>
          <a:prstGeom prst="rect">
            <a:avLst/>
          </a:prstGeom>
        </p:spPr>
      </p:pic>
      <p:sp>
        <p:nvSpPr>
          <p:cNvPr id="9" name="Rectangle 8">
            <a:extLst>
              <a:ext uri="{FF2B5EF4-FFF2-40B4-BE49-F238E27FC236}">
                <a16:creationId xmlns:a16="http://schemas.microsoft.com/office/drawing/2014/main" id="{AAFDC2CC-51E7-5F47-A4E0-6477D3EADD2A}"/>
              </a:ext>
            </a:extLst>
          </p:cNvPr>
          <p:cNvSpPr/>
          <p:nvPr/>
        </p:nvSpPr>
        <p:spPr>
          <a:xfrm>
            <a:off x="-8313" y="6511706"/>
            <a:ext cx="12208625" cy="186267"/>
          </a:xfrm>
          <a:prstGeom prst="rect">
            <a:avLst/>
          </a:prstGeom>
          <a:solidFill>
            <a:srgbClr val="F2F2F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prstClr val="white">
                  <a:lumMod val="95000"/>
                </a:prstClr>
              </a:solidFill>
            </a:endParaRPr>
          </a:p>
        </p:txBody>
      </p:sp>
      <p:sp>
        <p:nvSpPr>
          <p:cNvPr id="10" name="Rectangle 9">
            <a:extLst>
              <a:ext uri="{FF2B5EF4-FFF2-40B4-BE49-F238E27FC236}">
                <a16:creationId xmlns:a16="http://schemas.microsoft.com/office/drawing/2014/main" id="{6B69B58B-86A1-3643-8225-C63F2709FBBA}"/>
              </a:ext>
            </a:extLst>
          </p:cNvPr>
          <p:cNvSpPr/>
          <p:nvPr/>
        </p:nvSpPr>
        <p:spPr>
          <a:xfrm>
            <a:off x="1241946" y="2412528"/>
            <a:ext cx="10767630" cy="430887"/>
          </a:xfrm>
          <a:prstGeom prst="rect">
            <a:avLst/>
          </a:prstGeom>
          <a:noFill/>
        </p:spPr>
        <p:txBody>
          <a:bodyPr wrap="square" lIns="91440" tIns="45720" rIns="91440" bIns="45720">
            <a:spAutoFit/>
          </a:bodyPr>
          <a:lstStyle/>
          <a:p>
            <a:endParaRPr lang="en-US" sz="2200"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AA565B73-E51E-784B-8512-CAA58227A268}"/>
              </a:ext>
            </a:extLst>
          </p:cNvPr>
          <p:cNvSpPr/>
          <p:nvPr/>
        </p:nvSpPr>
        <p:spPr>
          <a:xfrm>
            <a:off x="1070297" y="967520"/>
            <a:ext cx="10235821" cy="5632311"/>
          </a:xfrm>
          <a:prstGeom prst="rect">
            <a:avLst/>
          </a:prstGeom>
          <a:noFill/>
        </p:spPr>
        <p:txBody>
          <a:bodyPr wrap="square" lIns="91440" tIns="45720" rIns="91440" bIns="45720">
            <a:spAutoFit/>
          </a:bodyPr>
          <a:lstStyle/>
          <a:p>
            <a:r>
              <a:rPr lang="en-GB" sz="2400" b="1" dirty="0">
                <a:solidFill>
                  <a:prstClr val="black"/>
                </a:solidFill>
              </a:rPr>
              <a:t>Aims: Identify community interventions that could address youth criminality and serious violence</a:t>
            </a:r>
          </a:p>
          <a:p>
            <a:endParaRPr lang="en-GB" sz="2400" b="1" dirty="0">
              <a:solidFill>
                <a:prstClr val="black"/>
              </a:solidFill>
            </a:endParaRPr>
          </a:p>
          <a:p>
            <a:r>
              <a:rPr lang="en-GB" sz="2400" b="1" dirty="0">
                <a:solidFill>
                  <a:prstClr val="black"/>
                </a:solidFill>
              </a:rPr>
              <a:t>Objectives:</a:t>
            </a:r>
          </a:p>
          <a:p>
            <a:pPr marL="571500" indent="-571500">
              <a:buFont typeface="Arial" panose="020B0604020202020204" pitchFamily="34" charset="0"/>
              <a:buChar char="•"/>
            </a:pPr>
            <a:r>
              <a:rPr lang="en-GB" sz="2800" dirty="0">
                <a:solidFill>
                  <a:prstClr val="black"/>
                </a:solidFill>
              </a:rPr>
              <a:t>Awareness of the cause of youth criminality and serious youth violence</a:t>
            </a:r>
          </a:p>
          <a:p>
            <a:pPr marL="571500" indent="-571500">
              <a:buFont typeface="Arial" panose="020B0604020202020204" pitchFamily="34" charset="0"/>
              <a:buChar char="•"/>
            </a:pPr>
            <a:r>
              <a:rPr lang="en-GB" sz="2800" dirty="0">
                <a:solidFill>
                  <a:prstClr val="black"/>
                </a:solidFill>
              </a:rPr>
              <a:t>Consider approaches that may contribute to ceasing youth criminality and violence</a:t>
            </a:r>
          </a:p>
          <a:p>
            <a:pPr marL="571500" indent="-571500">
              <a:buFont typeface="Arial" panose="020B0604020202020204" pitchFamily="34" charset="0"/>
              <a:buChar char="•"/>
            </a:pPr>
            <a:r>
              <a:rPr lang="en-GB" sz="2800" dirty="0">
                <a:solidFill>
                  <a:prstClr val="black"/>
                </a:solidFill>
              </a:rPr>
              <a:t>Identify ‘hidden’ interventions provided by the community</a:t>
            </a:r>
          </a:p>
          <a:p>
            <a:pPr marL="571500" indent="-571500">
              <a:buFont typeface="Arial" panose="020B0604020202020204" pitchFamily="34" charset="0"/>
              <a:buChar char="•"/>
            </a:pPr>
            <a:r>
              <a:rPr lang="en-GB" sz="2800" dirty="0">
                <a:solidFill>
                  <a:prstClr val="black"/>
                </a:solidFill>
              </a:rPr>
              <a:t>Consider how to engage with community provision</a:t>
            </a:r>
          </a:p>
          <a:p>
            <a:pPr marL="571500" indent="-571500">
              <a:buFont typeface="Arial" panose="020B0604020202020204" pitchFamily="34" charset="0"/>
              <a:buChar char="•"/>
            </a:pPr>
            <a:r>
              <a:rPr lang="en-GB" sz="2800" dirty="0">
                <a:solidFill>
                  <a:prstClr val="black"/>
                </a:solidFill>
              </a:rPr>
              <a:t>Understand the Violent Crime Prevention initiative, it’s purpose and objectives</a:t>
            </a:r>
            <a:endParaRPr lang="en-US" sz="2800" dirty="0">
              <a:ln w="0"/>
              <a:solidFill>
                <a:prstClr val="black"/>
              </a:solidFill>
              <a:latin typeface="Arial" panose="020B0604020202020204" pitchFamily="34" charset="0"/>
              <a:cs typeface="Arial" panose="020B0604020202020204" pitchFamily="34" charset="0"/>
            </a:endParaRPr>
          </a:p>
          <a:p>
            <a:endParaRPr lang="en-GB" sz="2000" b="1" dirty="0">
              <a:ln w="0"/>
              <a:solidFill>
                <a:prstClr val="black"/>
              </a:solidFill>
              <a:latin typeface="Arial" panose="020B0604020202020204" pitchFamily="34" charset="0"/>
              <a:cs typeface="Arial" panose="020B0604020202020204" pitchFamily="34" charset="0"/>
            </a:endParaRPr>
          </a:p>
          <a:p>
            <a:endParaRPr lang="en-GB" sz="2000" b="1" dirty="0">
              <a:ln w="0"/>
              <a:solidFill>
                <a:prstClr val="black"/>
              </a:solidFill>
              <a:latin typeface="Arial" panose="020B060402020202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9FA4728B-E789-1943-97C5-367256F01D87}"/>
              </a:ext>
            </a:extLst>
          </p:cNvPr>
          <p:cNvSpPr/>
          <p:nvPr/>
        </p:nvSpPr>
        <p:spPr>
          <a:xfrm>
            <a:off x="-21211" y="-13379"/>
            <a:ext cx="12213211" cy="45719"/>
          </a:xfrm>
          <a:prstGeom prst="rect">
            <a:avLst/>
          </a:prstGeom>
          <a:solidFill>
            <a:srgbClr val="B76427"/>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prstClr val="white"/>
              </a:solidFill>
            </a:endParaRPr>
          </a:p>
        </p:txBody>
      </p:sp>
      <p:grpSp>
        <p:nvGrpSpPr>
          <p:cNvPr id="26" name="Group 25">
            <a:extLst>
              <a:ext uri="{FF2B5EF4-FFF2-40B4-BE49-F238E27FC236}">
                <a16:creationId xmlns:a16="http://schemas.microsoft.com/office/drawing/2014/main" id="{420F5FF2-EA03-5F4F-9040-C1D7B6932DDF}"/>
              </a:ext>
            </a:extLst>
          </p:cNvPr>
          <p:cNvGrpSpPr/>
          <p:nvPr/>
        </p:nvGrpSpPr>
        <p:grpSpPr>
          <a:xfrm flipH="1">
            <a:off x="674810" y="1407043"/>
            <a:ext cx="307385" cy="558504"/>
            <a:chOff x="5377320" y="804553"/>
            <a:chExt cx="1215076" cy="2207732"/>
          </a:xfrm>
        </p:grpSpPr>
        <p:sp>
          <p:nvSpPr>
            <p:cNvPr id="15" name="Diamond 14">
              <a:extLst>
                <a:ext uri="{FF2B5EF4-FFF2-40B4-BE49-F238E27FC236}">
                  <a16:creationId xmlns:a16="http://schemas.microsoft.com/office/drawing/2014/main" id="{B2FB70E0-84C6-0542-8A4D-EC2E120A1666}"/>
                </a:ext>
              </a:extLst>
            </p:cNvPr>
            <p:cNvSpPr/>
            <p:nvPr/>
          </p:nvSpPr>
          <p:spPr>
            <a:xfrm>
              <a:off x="5386972" y="804553"/>
              <a:ext cx="496396" cy="496396"/>
            </a:xfrm>
            <a:prstGeom prst="diamond">
              <a:avLst/>
            </a:prstGeom>
            <a:solidFill>
              <a:srgbClr val="B764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6" name="Diamond 15">
              <a:extLst>
                <a:ext uri="{FF2B5EF4-FFF2-40B4-BE49-F238E27FC236}">
                  <a16:creationId xmlns:a16="http://schemas.microsoft.com/office/drawing/2014/main" id="{9FBBEC6D-EF84-0E42-BDEB-BD3EBFCBB56A}"/>
                </a:ext>
              </a:extLst>
            </p:cNvPr>
            <p:cNvSpPr/>
            <p:nvPr/>
          </p:nvSpPr>
          <p:spPr>
            <a:xfrm>
              <a:off x="6096000" y="807160"/>
              <a:ext cx="496396" cy="496396"/>
            </a:xfrm>
            <a:prstGeom prst="diamond">
              <a:avLst/>
            </a:prstGeom>
            <a:solidFill>
              <a:srgbClr val="62BA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7" name="Diamond 16">
              <a:extLst>
                <a:ext uri="{FF2B5EF4-FFF2-40B4-BE49-F238E27FC236}">
                  <a16:creationId xmlns:a16="http://schemas.microsoft.com/office/drawing/2014/main" id="{872DA888-83B1-964C-B533-75926AF19A97}"/>
                </a:ext>
              </a:extLst>
            </p:cNvPr>
            <p:cNvSpPr/>
            <p:nvPr/>
          </p:nvSpPr>
          <p:spPr>
            <a:xfrm>
              <a:off x="5741486" y="1231537"/>
              <a:ext cx="496396" cy="496396"/>
            </a:xfrm>
            <a:prstGeom prst="diamond">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9" name="Diamond 18">
              <a:extLst>
                <a:ext uri="{FF2B5EF4-FFF2-40B4-BE49-F238E27FC236}">
                  <a16:creationId xmlns:a16="http://schemas.microsoft.com/office/drawing/2014/main" id="{26D320BC-AEB8-1B43-BCF4-BA87C80667D5}"/>
                </a:ext>
              </a:extLst>
            </p:cNvPr>
            <p:cNvSpPr/>
            <p:nvPr/>
          </p:nvSpPr>
          <p:spPr>
            <a:xfrm>
              <a:off x="5377320" y="1662052"/>
              <a:ext cx="496396" cy="496396"/>
            </a:xfrm>
            <a:prstGeom prst="diamond">
              <a:avLst/>
            </a:prstGeom>
            <a:solidFill>
              <a:srgbClr val="62BA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0" name="Diamond 19">
              <a:extLst>
                <a:ext uri="{FF2B5EF4-FFF2-40B4-BE49-F238E27FC236}">
                  <a16:creationId xmlns:a16="http://schemas.microsoft.com/office/drawing/2014/main" id="{2CAF6A73-EF34-7440-B24E-713EC0EA8830}"/>
                </a:ext>
              </a:extLst>
            </p:cNvPr>
            <p:cNvSpPr/>
            <p:nvPr/>
          </p:nvSpPr>
          <p:spPr>
            <a:xfrm>
              <a:off x="6086349" y="1665497"/>
              <a:ext cx="496396" cy="496396"/>
            </a:xfrm>
            <a:prstGeom prst="diamond">
              <a:avLst/>
            </a:prstGeom>
            <a:solidFill>
              <a:srgbClr val="B764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1" name="Diamond 20">
              <a:extLst>
                <a:ext uri="{FF2B5EF4-FFF2-40B4-BE49-F238E27FC236}">
                  <a16:creationId xmlns:a16="http://schemas.microsoft.com/office/drawing/2014/main" id="{DE1A55F4-AAA6-0E47-9BDC-6C90256D0012}"/>
                </a:ext>
              </a:extLst>
            </p:cNvPr>
            <p:cNvSpPr/>
            <p:nvPr/>
          </p:nvSpPr>
          <p:spPr>
            <a:xfrm>
              <a:off x="5735233" y="2092314"/>
              <a:ext cx="496396" cy="496396"/>
            </a:xfrm>
            <a:prstGeom prst="diamond">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4" name="Diamond 23">
              <a:extLst>
                <a:ext uri="{FF2B5EF4-FFF2-40B4-BE49-F238E27FC236}">
                  <a16:creationId xmlns:a16="http://schemas.microsoft.com/office/drawing/2014/main" id="{AA89299C-1944-DF47-8EB1-B680408C9809}"/>
                </a:ext>
              </a:extLst>
            </p:cNvPr>
            <p:cNvSpPr/>
            <p:nvPr/>
          </p:nvSpPr>
          <p:spPr>
            <a:xfrm>
              <a:off x="5377320" y="2510831"/>
              <a:ext cx="496396" cy="496396"/>
            </a:xfrm>
            <a:prstGeom prst="diamond">
              <a:avLst/>
            </a:prstGeom>
            <a:solidFill>
              <a:srgbClr val="B764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5" name="Diamond 24">
              <a:extLst>
                <a:ext uri="{FF2B5EF4-FFF2-40B4-BE49-F238E27FC236}">
                  <a16:creationId xmlns:a16="http://schemas.microsoft.com/office/drawing/2014/main" id="{9369A498-F5B5-DE41-9A33-D6EFDD3421A2}"/>
                </a:ext>
              </a:extLst>
            </p:cNvPr>
            <p:cNvSpPr/>
            <p:nvPr/>
          </p:nvSpPr>
          <p:spPr>
            <a:xfrm>
              <a:off x="6086349" y="2515889"/>
              <a:ext cx="496396" cy="496396"/>
            </a:xfrm>
            <a:prstGeom prst="diamond">
              <a:avLst/>
            </a:prstGeom>
            <a:solidFill>
              <a:srgbClr val="62BA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spTree>
    <p:extLst>
      <p:ext uri="{BB962C8B-B14F-4D97-AF65-F5344CB8AC3E}">
        <p14:creationId xmlns:p14="http://schemas.microsoft.com/office/powerpoint/2010/main" val="390506238"/>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1628801"/>
            <a:ext cx="7772400" cy="1470025"/>
          </a:xfrm>
        </p:spPr>
        <p:txBody>
          <a:bodyPr>
            <a:normAutofit/>
          </a:bodyPr>
          <a:lstStyle/>
          <a:p>
            <a:r>
              <a:rPr lang="en-GB" sz="5400" b="1" dirty="0">
                <a:solidFill>
                  <a:schemeClr val="bg1"/>
                </a:solidFill>
              </a:rPr>
              <a:t>Violence</a:t>
            </a:r>
          </a:p>
        </p:txBody>
      </p:sp>
      <p:sp>
        <p:nvSpPr>
          <p:cNvPr id="3" name="Subtitle 2"/>
          <p:cNvSpPr>
            <a:spLocks noGrp="1"/>
          </p:cNvSpPr>
          <p:nvPr>
            <p:ph type="subTitle" idx="1"/>
          </p:nvPr>
        </p:nvSpPr>
        <p:spPr>
          <a:xfrm>
            <a:off x="2927648" y="3429000"/>
            <a:ext cx="6912768" cy="1752600"/>
          </a:xfrm>
        </p:spPr>
        <p:txBody>
          <a:bodyPr/>
          <a:lstStyle/>
          <a:p>
            <a:r>
              <a:rPr lang="en-GB" dirty="0">
                <a:solidFill>
                  <a:schemeClr val="bg1"/>
                </a:solidFill>
              </a:rPr>
              <a:t>Chief Constable David Thompson</a:t>
            </a:r>
          </a:p>
          <a:p>
            <a:r>
              <a:rPr lang="en-GB" dirty="0">
                <a:solidFill>
                  <a:schemeClr val="bg1"/>
                </a:solidFill>
              </a:rPr>
              <a:t>Assistant Chief Constable David Sandall</a:t>
            </a:r>
          </a:p>
          <a:p>
            <a:endParaRPr lang="en-GB" dirty="0">
              <a:solidFill>
                <a:schemeClr val="bg1"/>
              </a:solidFill>
            </a:endParaRPr>
          </a:p>
        </p:txBody>
      </p:sp>
      <p:pic>
        <p:nvPicPr>
          <p:cNvPr id="4" name="Picture 3"/>
          <p:cNvPicPr>
            <a:picLocks noChangeAspect="1"/>
          </p:cNvPicPr>
          <p:nvPr/>
        </p:nvPicPr>
        <p:blipFill rotWithShape="1">
          <a:blip r:embed="rId3"/>
          <a:srcRect l="23121" t="20600" r="39920" b="60500"/>
          <a:stretch/>
        </p:blipFill>
        <p:spPr>
          <a:xfrm>
            <a:off x="1524202" y="6011848"/>
            <a:ext cx="2068375" cy="846153"/>
          </a:xfrm>
          <a:prstGeom prst="rect">
            <a:avLst/>
          </a:prstGeom>
        </p:spPr>
      </p:pic>
    </p:spTree>
    <p:extLst>
      <p:ext uri="{BB962C8B-B14F-4D97-AF65-F5344CB8AC3E}">
        <p14:creationId xmlns:p14="http://schemas.microsoft.com/office/powerpoint/2010/main" val="44753511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F5396ADE-C01B-C542-B51C-DF5E5D207B74}"/>
              </a:ext>
            </a:extLst>
          </p:cNvPr>
          <p:cNvPicPr>
            <a:picLocks noChangeAspect="1"/>
          </p:cNvPicPr>
          <p:nvPr/>
        </p:nvPicPr>
        <p:blipFill rotWithShape="1">
          <a:blip r:embed="rId3">
            <a:alphaModFix amt="50000"/>
          </a:blip>
          <a:srcRect l="53428" t="7968" b="13696"/>
          <a:stretch/>
        </p:blipFill>
        <p:spPr>
          <a:xfrm>
            <a:off x="0" y="32340"/>
            <a:ext cx="12192000" cy="6511706"/>
          </a:xfrm>
          <a:prstGeom prst="rect">
            <a:avLst/>
          </a:prstGeom>
        </p:spPr>
      </p:pic>
      <p:sp>
        <p:nvSpPr>
          <p:cNvPr id="6" name="Rectangle 5">
            <a:extLst>
              <a:ext uri="{FF2B5EF4-FFF2-40B4-BE49-F238E27FC236}">
                <a16:creationId xmlns:a16="http://schemas.microsoft.com/office/drawing/2014/main" id="{CF1C2AAA-47DA-3B44-B57D-B59CBCCD51B0}"/>
              </a:ext>
            </a:extLst>
          </p:cNvPr>
          <p:cNvSpPr/>
          <p:nvPr/>
        </p:nvSpPr>
        <p:spPr>
          <a:xfrm>
            <a:off x="-8313" y="6687956"/>
            <a:ext cx="12213211" cy="186267"/>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prstClr val="white"/>
              </a:solidFill>
            </a:endParaRPr>
          </a:p>
        </p:txBody>
      </p:sp>
      <p:pic>
        <p:nvPicPr>
          <p:cNvPr id="8" name="Picture 7">
            <a:extLst>
              <a:ext uri="{FF2B5EF4-FFF2-40B4-BE49-F238E27FC236}">
                <a16:creationId xmlns:a16="http://schemas.microsoft.com/office/drawing/2014/main" id="{185406D8-97FC-5D47-BE03-F0317998FED7}"/>
              </a:ext>
            </a:extLst>
          </p:cNvPr>
          <p:cNvPicPr>
            <a:picLocks noChangeAspect="1"/>
          </p:cNvPicPr>
          <p:nvPr/>
        </p:nvPicPr>
        <p:blipFill>
          <a:blip r:embed="rId4"/>
          <a:stretch>
            <a:fillRect/>
          </a:stretch>
        </p:blipFill>
        <p:spPr>
          <a:xfrm>
            <a:off x="10835134" y="183057"/>
            <a:ext cx="1105855" cy="541869"/>
          </a:xfrm>
          <a:prstGeom prst="rect">
            <a:avLst/>
          </a:prstGeom>
        </p:spPr>
      </p:pic>
      <p:sp>
        <p:nvSpPr>
          <p:cNvPr id="9" name="Rectangle 8">
            <a:extLst>
              <a:ext uri="{FF2B5EF4-FFF2-40B4-BE49-F238E27FC236}">
                <a16:creationId xmlns:a16="http://schemas.microsoft.com/office/drawing/2014/main" id="{AAFDC2CC-51E7-5F47-A4E0-6477D3EADD2A}"/>
              </a:ext>
            </a:extLst>
          </p:cNvPr>
          <p:cNvSpPr/>
          <p:nvPr/>
        </p:nvSpPr>
        <p:spPr>
          <a:xfrm>
            <a:off x="-8313" y="6511706"/>
            <a:ext cx="12208625" cy="186267"/>
          </a:xfrm>
          <a:prstGeom prst="rect">
            <a:avLst/>
          </a:prstGeom>
          <a:solidFill>
            <a:srgbClr val="F2F2F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prstClr val="white">
                  <a:lumMod val="95000"/>
                </a:prstClr>
              </a:solidFill>
            </a:endParaRPr>
          </a:p>
        </p:txBody>
      </p:sp>
      <p:sp>
        <p:nvSpPr>
          <p:cNvPr id="13" name="Rectangle 12">
            <a:extLst>
              <a:ext uri="{FF2B5EF4-FFF2-40B4-BE49-F238E27FC236}">
                <a16:creationId xmlns:a16="http://schemas.microsoft.com/office/drawing/2014/main" id="{9FA4728B-E789-1943-97C5-367256F01D87}"/>
              </a:ext>
            </a:extLst>
          </p:cNvPr>
          <p:cNvSpPr/>
          <p:nvPr/>
        </p:nvSpPr>
        <p:spPr>
          <a:xfrm>
            <a:off x="-21211" y="-13379"/>
            <a:ext cx="12213211" cy="45719"/>
          </a:xfrm>
          <a:prstGeom prst="rect">
            <a:avLst/>
          </a:prstGeom>
          <a:solidFill>
            <a:srgbClr val="B76427"/>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prstClr val="white"/>
              </a:solidFill>
            </a:endParaRPr>
          </a:p>
        </p:txBody>
      </p:sp>
      <p:grpSp>
        <p:nvGrpSpPr>
          <p:cNvPr id="26" name="Group 25">
            <a:extLst>
              <a:ext uri="{FF2B5EF4-FFF2-40B4-BE49-F238E27FC236}">
                <a16:creationId xmlns:a16="http://schemas.microsoft.com/office/drawing/2014/main" id="{420F5FF2-EA03-5F4F-9040-C1D7B6932DDF}"/>
              </a:ext>
            </a:extLst>
          </p:cNvPr>
          <p:cNvGrpSpPr/>
          <p:nvPr/>
        </p:nvGrpSpPr>
        <p:grpSpPr>
          <a:xfrm flipH="1">
            <a:off x="964663" y="847214"/>
            <a:ext cx="307385" cy="558504"/>
            <a:chOff x="5377320" y="804553"/>
            <a:chExt cx="1215076" cy="2207732"/>
          </a:xfrm>
        </p:grpSpPr>
        <p:sp>
          <p:nvSpPr>
            <p:cNvPr id="15" name="Diamond 14">
              <a:extLst>
                <a:ext uri="{FF2B5EF4-FFF2-40B4-BE49-F238E27FC236}">
                  <a16:creationId xmlns:a16="http://schemas.microsoft.com/office/drawing/2014/main" id="{B2FB70E0-84C6-0542-8A4D-EC2E120A1666}"/>
                </a:ext>
              </a:extLst>
            </p:cNvPr>
            <p:cNvSpPr/>
            <p:nvPr/>
          </p:nvSpPr>
          <p:spPr>
            <a:xfrm>
              <a:off x="5386972" y="804553"/>
              <a:ext cx="496396" cy="496396"/>
            </a:xfrm>
            <a:prstGeom prst="diamond">
              <a:avLst/>
            </a:prstGeom>
            <a:solidFill>
              <a:srgbClr val="B764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6" name="Diamond 15">
              <a:extLst>
                <a:ext uri="{FF2B5EF4-FFF2-40B4-BE49-F238E27FC236}">
                  <a16:creationId xmlns:a16="http://schemas.microsoft.com/office/drawing/2014/main" id="{9FBBEC6D-EF84-0E42-BDEB-BD3EBFCBB56A}"/>
                </a:ext>
              </a:extLst>
            </p:cNvPr>
            <p:cNvSpPr/>
            <p:nvPr/>
          </p:nvSpPr>
          <p:spPr>
            <a:xfrm>
              <a:off x="6096000" y="807160"/>
              <a:ext cx="496396" cy="496396"/>
            </a:xfrm>
            <a:prstGeom prst="diamond">
              <a:avLst/>
            </a:prstGeom>
            <a:solidFill>
              <a:srgbClr val="62BA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7" name="Diamond 16">
              <a:extLst>
                <a:ext uri="{FF2B5EF4-FFF2-40B4-BE49-F238E27FC236}">
                  <a16:creationId xmlns:a16="http://schemas.microsoft.com/office/drawing/2014/main" id="{872DA888-83B1-964C-B533-75926AF19A97}"/>
                </a:ext>
              </a:extLst>
            </p:cNvPr>
            <p:cNvSpPr/>
            <p:nvPr/>
          </p:nvSpPr>
          <p:spPr>
            <a:xfrm>
              <a:off x="5741486" y="1231537"/>
              <a:ext cx="496396" cy="496396"/>
            </a:xfrm>
            <a:prstGeom prst="diamond">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9" name="Diamond 18">
              <a:extLst>
                <a:ext uri="{FF2B5EF4-FFF2-40B4-BE49-F238E27FC236}">
                  <a16:creationId xmlns:a16="http://schemas.microsoft.com/office/drawing/2014/main" id="{26D320BC-AEB8-1B43-BCF4-BA87C80667D5}"/>
                </a:ext>
              </a:extLst>
            </p:cNvPr>
            <p:cNvSpPr/>
            <p:nvPr/>
          </p:nvSpPr>
          <p:spPr>
            <a:xfrm>
              <a:off x="5377320" y="1662052"/>
              <a:ext cx="496396" cy="496396"/>
            </a:xfrm>
            <a:prstGeom prst="diamond">
              <a:avLst/>
            </a:prstGeom>
            <a:solidFill>
              <a:srgbClr val="62BA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0" name="Diamond 19">
              <a:extLst>
                <a:ext uri="{FF2B5EF4-FFF2-40B4-BE49-F238E27FC236}">
                  <a16:creationId xmlns:a16="http://schemas.microsoft.com/office/drawing/2014/main" id="{2CAF6A73-EF34-7440-B24E-713EC0EA8830}"/>
                </a:ext>
              </a:extLst>
            </p:cNvPr>
            <p:cNvSpPr/>
            <p:nvPr/>
          </p:nvSpPr>
          <p:spPr>
            <a:xfrm>
              <a:off x="6086349" y="1665497"/>
              <a:ext cx="496396" cy="496396"/>
            </a:xfrm>
            <a:prstGeom prst="diamond">
              <a:avLst/>
            </a:prstGeom>
            <a:solidFill>
              <a:srgbClr val="B764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1" name="Diamond 20">
              <a:extLst>
                <a:ext uri="{FF2B5EF4-FFF2-40B4-BE49-F238E27FC236}">
                  <a16:creationId xmlns:a16="http://schemas.microsoft.com/office/drawing/2014/main" id="{DE1A55F4-AAA6-0E47-9BDC-6C90256D0012}"/>
                </a:ext>
              </a:extLst>
            </p:cNvPr>
            <p:cNvSpPr/>
            <p:nvPr/>
          </p:nvSpPr>
          <p:spPr>
            <a:xfrm>
              <a:off x="5735233" y="2092314"/>
              <a:ext cx="496396" cy="496396"/>
            </a:xfrm>
            <a:prstGeom prst="diamond">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4" name="Diamond 23">
              <a:extLst>
                <a:ext uri="{FF2B5EF4-FFF2-40B4-BE49-F238E27FC236}">
                  <a16:creationId xmlns:a16="http://schemas.microsoft.com/office/drawing/2014/main" id="{AA89299C-1944-DF47-8EB1-B680408C9809}"/>
                </a:ext>
              </a:extLst>
            </p:cNvPr>
            <p:cNvSpPr/>
            <p:nvPr/>
          </p:nvSpPr>
          <p:spPr>
            <a:xfrm>
              <a:off x="5377320" y="2510831"/>
              <a:ext cx="496396" cy="496396"/>
            </a:xfrm>
            <a:prstGeom prst="diamond">
              <a:avLst/>
            </a:prstGeom>
            <a:solidFill>
              <a:srgbClr val="B764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5" name="Diamond 24">
              <a:extLst>
                <a:ext uri="{FF2B5EF4-FFF2-40B4-BE49-F238E27FC236}">
                  <a16:creationId xmlns:a16="http://schemas.microsoft.com/office/drawing/2014/main" id="{9369A498-F5B5-DE41-9A33-D6EFDD3421A2}"/>
                </a:ext>
              </a:extLst>
            </p:cNvPr>
            <p:cNvSpPr/>
            <p:nvPr/>
          </p:nvSpPr>
          <p:spPr>
            <a:xfrm>
              <a:off x="6086349" y="2515889"/>
              <a:ext cx="496396" cy="496396"/>
            </a:xfrm>
            <a:prstGeom prst="diamond">
              <a:avLst/>
            </a:prstGeom>
            <a:solidFill>
              <a:srgbClr val="62BA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pic>
        <p:nvPicPr>
          <p:cNvPr id="18" name="Picture 17">
            <a:extLst>
              <a:ext uri="{FF2B5EF4-FFF2-40B4-BE49-F238E27FC236}">
                <a16:creationId xmlns:a16="http://schemas.microsoft.com/office/drawing/2014/main" id="{18EBF194-E13B-4404-BE55-1FA09FBC1DB2}"/>
              </a:ext>
            </a:extLst>
          </p:cNvPr>
          <p:cNvPicPr>
            <a:picLocks noChangeAspect="1"/>
          </p:cNvPicPr>
          <p:nvPr/>
        </p:nvPicPr>
        <p:blipFill>
          <a:blip r:embed="rId5"/>
          <a:stretch>
            <a:fillRect/>
          </a:stretch>
        </p:blipFill>
        <p:spPr>
          <a:xfrm>
            <a:off x="1705970" y="1405718"/>
            <a:ext cx="8757694" cy="4770419"/>
          </a:xfrm>
          <a:prstGeom prst="rect">
            <a:avLst/>
          </a:prstGeom>
        </p:spPr>
      </p:pic>
    </p:spTree>
    <p:extLst>
      <p:ext uri="{BB962C8B-B14F-4D97-AF65-F5344CB8AC3E}">
        <p14:creationId xmlns:p14="http://schemas.microsoft.com/office/powerpoint/2010/main" val="186904573"/>
      </p:ext>
    </p:extLst>
  </p:cSld>
  <p:clrMapOvr>
    <a:masterClrMapping/>
  </p:clrMapOvr>
  <p:transition spd="slow">
    <p:push dir="u"/>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F5396ADE-C01B-C542-B51C-DF5E5D207B74}"/>
              </a:ext>
            </a:extLst>
          </p:cNvPr>
          <p:cNvPicPr>
            <a:picLocks noChangeAspect="1"/>
          </p:cNvPicPr>
          <p:nvPr/>
        </p:nvPicPr>
        <p:blipFill rotWithShape="1">
          <a:blip r:embed="rId3">
            <a:alphaModFix/>
          </a:blip>
          <a:srcRect l="-38" t="7968" b="13696"/>
          <a:stretch/>
        </p:blipFill>
        <p:spPr>
          <a:xfrm>
            <a:off x="9987" y="35452"/>
            <a:ext cx="12213211" cy="6662521"/>
          </a:xfrm>
          <a:prstGeom prst="rect">
            <a:avLst/>
          </a:prstGeom>
        </p:spPr>
      </p:pic>
      <p:sp>
        <p:nvSpPr>
          <p:cNvPr id="6" name="Rectangle 5">
            <a:extLst>
              <a:ext uri="{FF2B5EF4-FFF2-40B4-BE49-F238E27FC236}">
                <a16:creationId xmlns:a16="http://schemas.microsoft.com/office/drawing/2014/main" id="{CF1C2AAA-47DA-3B44-B57D-B59CBCCD51B0}"/>
              </a:ext>
            </a:extLst>
          </p:cNvPr>
          <p:cNvSpPr/>
          <p:nvPr/>
        </p:nvSpPr>
        <p:spPr>
          <a:xfrm>
            <a:off x="-8313" y="6687956"/>
            <a:ext cx="12213211" cy="186267"/>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prstClr val="white"/>
              </a:solidFill>
            </a:endParaRPr>
          </a:p>
        </p:txBody>
      </p:sp>
      <p:pic>
        <p:nvPicPr>
          <p:cNvPr id="8" name="Picture 7">
            <a:extLst>
              <a:ext uri="{FF2B5EF4-FFF2-40B4-BE49-F238E27FC236}">
                <a16:creationId xmlns:a16="http://schemas.microsoft.com/office/drawing/2014/main" id="{185406D8-97FC-5D47-BE03-F0317998FED7}"/>
              </a:ext>
            </a:extLst>
          </p:cNvPr>
          <p:cNvPicPr>
            <a:picLocks noChangeAspect="1"/>
          </p:cNvPicPr>
          <p:nvPr/>
        </p:nvPicPr>
        <p:blipFill>
          <a:blip r:embed="rId4"/>
          <a:stretch>
            <a:fillRect/>
          </a:stretch>
        </p:blipFill>
        <p:spPr>
          <a:xfrm>
            <a:off x="10406812" y="308758"/>
            <a:ext cx="1385457" cy="678874"/>
          </a:xfrm>
          <a:prstGeom prst="rect">
            <a:avLst/>
          </a:prstGeom>
        </p:spPr>
      </p:pic>
      <p:sp>
        <p:nvSpPr>
          <p:cNvPr id="9" name="Rectangle 8">
            <a:extLst>
              <a:ext uri="{FF2B5EF4-FFF2-40B4-BE49-F238E27FC236}">
                <a16:creationId xmlns:a16="http://schemas.microsoft.com/office/drawing/2014/main" id="{AAFDC2CC-51E7-5F47-A4E0-6477D3EADD2A}"/>
              </a:ext>
            </a:extLst>
          </p:cNvPr>
          <p:cNvSpPr/>
          <p:nvPr/>
        </p:nvSpPr>
        <p:spPr>
          <a:xfrm>
            <a:off x="-8313" y="6511706"/>
            <a:ext cx="12208625" cy="186267"/>
          </a:xfrm>
          <a:prstGeom prst="rect">
            <a:avLst/>
          </a:prstGeom>
          <a:solidFill>
            <a:srgbClr val="F8F8F8"/>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prstClr val="white">
                  <a:lumMod val="95000"/>
                </a:prstClr>
              </a:solidFill>
            </a:endParaRPr>
          </a:p>
        </p:txBody>
      </p:sp>
      <p:sp>
        <p:nvSpPr>
          <p:cNvPr id="13" name="Rectangle 12">
            <a:extLst>
              <a:ext uri="{FF2B5EF4-FFF2-40B4-BE49-F238E27FC236}">
                <a16:creationId xmlns:a16="http://schemas.microsoft.com/office/drawing/2014/main" id="{9FA4728B-E789-1943-97C5-367256F01D87}"/>
              </a:ext>
            </a:extLst>
          </p:cNvPr>
          <p:cNvSpPr/>
          <p:nvPr/>
        </p:nvSpPr>
        <p:spPr>
          <a:xfrm>
            <a:off x="-12899" y="-10267"/>
            <a:ext cx="12213211" cy="45719"/>
          </a:xfrm>
          <a:prstGeom prst="rect">
            <a:avLst/>
          </a:prstGeom>
          <a:solidFill>
            <a:srgbClr val="B76427"/>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prstClr val="white"/>
              </a:solidFill>
            </a:endParaRPr>
          </a:p>
        </p:txBody>
      </p:sp>
      <p:sp>
        <p:nvSpPr>
          <p:cNvPr id="23" name="Rectangle 22">
            <a:extLst>
              <a:ext uri="{FF2B5EF4-FFF2-40B4-BE49-F238E27FC236}">
                <a16:creationId xmlns:a16="http://schemas.microsoft.com/office/drawing/2014/main" id="{4E7FA28E-58AF-3A43-B649-A864DC506FDE}"/>
              </a:ext>
            </a:extLst>
          </p:cNvPr>
          <p:cNvSpPr/>
          <p:nvPr/>
        </p:nvSpPr>
        <p:spPr>
          <a:xfrm>
            <a:off x="1201582" y="1015842"/>
            <a:ext cx="3030100" cy="707886"/>
          </a:xfrm>
          <a:prstGeom prst="rect">
            <a:avLst/>
          </a:prstGeom>
          <a:noFill/>
        </p:spPr>
        <p:txBody>
          <a:bodyPr wrap="square" lIns="91440" tIns="45720" rIns="91440" bIns="45720">
            <a:spAutoFit/>
          </a:bodyPr>
          <a:lstStyle/>
          <a:p>
            <a:r>
              <a:rPr lang="en-GB" sz="4000" b="1"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Questions</a:t>
            </a:r>
            <a:endParaRPr lang="en-US" sz="4000"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endParaRPr>
          </a:p>
        </p:txBody>
      </p:sp>
      <p:grpSp>
        <p:nvGrpSpPr>
          <p:cNvPr id="27" name="Group 26">
            <a:extLst>
              <a:ext uri="{FF2B5EF4-FFF2-40B4-BE49-F238E27FC236}">
                <a16:creationId xmlns:a16="http://schemas.microsoft.com/office/drawing/2014/main" id="{CA841F51-B17B-4744-A955-D6AADAF20ADC}"/>
              </a:ext>
            </a:extLst>
          </p:cNvPr>
          <p:cNvGrpSpPr/>
          <p:nvPr/>
        </p:nvGrpSpPr>
        <p:grpSpPr>
          <a:xfrm flipH="1">
            <a:off x="820781" y="1044012"/>
            <a:ext cx="307385" cy="558504"/>
            <a:chOff x="5377320" y="804553"/>
            <a:chExt cx="1215076" cy="2207732"/>
          </a:xfrm>
        </p:grpSpPr>
        <p:sp>
          <p:nvSpPr>
            <p:cNvPr id="29" name="Diamond 28">
              <a:extLst>
                <a:ext uri="{FF2B5EF4-FFF2-40B4-BE49-F238E27FC236}">
                  <a16:creationId xmlns:a16="http://schemas.microsoft.com/office/drawing/2014/main" id="{C94CB52D-2DE4-CF41-80AD-DB200FB911A4}"/>
                </a:ext>
              </a:extLst>
            </p:cNvPr>
            <p:cNvSpPr/>
            <p:nvPr/>
          </p:nvSpPr>
          <p:spPr>
            <a:xfrm>
              <a:off x="5386972" y="804553"/>
              <a:ext cx="496396" cy="496396"/>
            </a:xfrm>
            <a:prstGeom prst="diamond">
              <a:avLst/>
            </a:prstGeom>
            <a:solidFill>
              <a:srgbClr val="B764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0" name="Diamond 29">
              <a:extLst>
                <a:ext uri="{FF2B5EF4-FFF2-40B4-BE49-F238E27FC236}">
                  <a16:creationId xmlns:a16="http://schemas.microsoft.com/office/drawing/2014/main" id="{B9F48FA4-A848-9E44-B351-D3A2DEFB53CB}"/>
                </a:ext>
              </a:extLst>
            </p:cNvPr>
            <p:cNvSpPr/>
            <p:nvPr/>
          </p:nvSpPr>
          <p:spPr>
            <a:xfrm>
              <a:off x="6096000" y="807160"/>
              <a:ext cx="496396" cy="496396"/>
            </a:xfrm>
            <a:prstGeom prst="diamond">
              <a:avLst/>
            </a:prstGeom>
            <a:solidFill>
              <a:srgbClr val="62BA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1" name="Diamond 30">
              <a:extLst>
                <a:ext uri="{FF2B5EF4-FFF2-40B4-BE49-F238E27FC236}">
                  <a16:creationId xmlns:a16="http://schemas.microsoft.com/office/drawing/2014/main" id="{7A04AA2A-916B-7A41-B49D-07CC5A17A9B0}"/>
                </a:ext>
              </a:extLst>
            </p:cNvPr>
            <p:cNvSpPr/>
            <p:nvPr/>
          </p:nvSpPr>
          <p:spPr>
            <a:xfrm>
              <a:off x="5741486" y="1231537"/>
              <a:ext cx="496396" cy="496396"/>
            </a:xfrm>
            <a:prstGeom prst="diamond">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2" name="Diamond 31">
              <a:extLst>
                <a:ext uri="{FF2B5EF4-FFF2-40B4-BE49-F238E27FC236}">
                  <a16:creationId xmlns:a16="http://schemas.microsoft.com/office/drawing/2014/main" id="{82235E82-30FC-1947-8600-9294CBD2326E}"/>
                </a:ext>
              </a:extLst>
            </p:cNvPr>
            <p:cNvSpPr/>
            <p:nvPr/>
          </p:nvSpPr>
          <p:spPr>
            <a:xfrm>
              <a:off x="5377320" y="1662052"/>
              <a:ext cx="496396" cy="496396"/>
            </a:xfrm>
            <a:prstGeom prst="diamond">
              <a:avLst/>
            </a:prstGeom>
            <a:solidFill>
              <a:srgbClr val="62BA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3" name="Diamond 32">
              <a:extLst>
                <a:ext uri="{FF2B5EF4-FFF2-40B4-BE49-F238E27FC236}">
                  <a16:creationId xmlns:a16="http://schemas.microsoft.com/office/drawing/2014/main" id="{B065009F-2D9E-3B40-97C4-1EDE4981DD90}"/>
                </a:ext>
              </a:extLst>
            </p:cNvPr>
            <p:cNvSpPr/>
            <p:nvPr/>
          </p:nvSpPr>
          <p:spPr>
            <a:xfrm>
              <a:off x="6086349" y="1665497"/>
              <a:ext cx="496396" cy="496396"/>
            </a:xfrm>
            <a:prstGeom prst="diamond">
              <a:avLst/>
            </a:prstGeom>
            <a:solidFill>
              <a:srgbClr val="B764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4" name="Diamond 33">
              <a:extLst>
                <a:ext uri="{FF2B5EF4-FFF2-40B4-BE49-F238E27FC236}">
                  <a16:creationId xmlns:a16="http://schemas.microsoft.com/office/drawing/2014/main" id="{F38FEDEE-9498-3340-9789-BDC60C571ADB}"/>
                </a:ext>
              </a:extLst>
            </p:cNvPr>
            <p:cNvSpPr/>
            <p:nvPr/>
          </p:nvSpPr>
          <p:spPr>
            <a:xfrm>
              <a:off x="5735233" y="2092314"/>
              <a:ext cx="496396" cy="496396"/>
            </a:xfrm>
            <a:prstGeom prst="diamond">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5" name="Diamond 34">
              <a:extLst>
                <a:ext uri="{FF2B5EF4-FFF2-40B4-BE49-F238E27FC236}">
                  <a16:creationId xmlns:a16="http://schemas.microsoft.com/office/drawing/2014/main" id="{D2CD842F-F4BE-4946-9868-53A711CC9334}"/>
                </a:ext>
              </a:extLst>
            </p:cNvPr>
            <p:cNvSpPr/>
            <p:nvPr/>
          </p:nvSpPr>
          <p:spPr>
            <a:xfrm>
              <a:off x="5377320" y="2510831"/>
              <a:ext cx="496396" cy="496396"/>
            </a:xfrm>
            <a:prstGeom prst="diamond">
              <a:avLst/>
            </a:prstGeom>
            <a:solidFill>
              <a:srgbClr val="B764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6" name="Diamond 35">
              <a:extLst>
                <a:ext uri="{FF2B5EF4-FFF2-40B4-BE49-F238E27FC236}">
                  <a16:creationId xmlns:a16="http://schemas.microsoft.com/office/drawing/2014/main" id="{28FC4F7B-97FB-4A48-963E-A113DE1BB9D3}"/>
                </a:ext>
              </a:extLst>
            </p:cNvPr>
            <p:cNvSpPr/>
            <p:nvPr/>
          </p:nvSpPr>
          <p:spPr>
            <a:xfrm>
              <a:off x="6086349" y="2515889"/>
              <a:ext cx="496396" cy="496396"/>
            </a:xfrm>
            <a:prstGeom prst="diamond">
              <a:avLst/>
            </a:prstGeom>
            <a:solidFill>
              <a:srgbClr val="62BA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sp>
        <p:nvSpPr>
          <p:cNvPr id="20" name="Content Placeholder 2"/>
          <p:cNvSpPr txBox="1">
            <a:spLocks noGrp="1"/>
          </p:cNvSpPr>
          <p:nvPr>
            <p:ph idx="1"/>
          </p:nvPr>
        </p:nvSpPr>
        <p:spPr>
          <a:xfrm>
            <a:off x="782616" y="1831086"/>
            <a:ext cx="10316925" cy="4126480"/>
          </a:xfrm>
        </p:spPr>
        <p:txBody>
          <a:bodyPr>
            <a:normAutofit/>
          </a:bodyPr>
          <a:lstStyle/>
          <a:p>
            <a:r>
              <a:rPr lang="en-GB" altLang="en-US" dirty="0">
                <a:latin typeface="Century Gothic" panose="020B0502020202020204" pitchFamily="34" charset="0"/>
              </a:rPr>
              <a:t>In all communities, initiatives are delivered by third sector or other organisations to </a:t>
            </a:r>
            <a:r>
              <a:rPr lang="en-GB" altLang="en-US" sz="2800" dirty="0">
                <a:latin typeface="Century Gothic" panose="020B0502020202020204" pitchFamily="34" charset="0"/>
              </a:rPr>
              <a:t>help prevent </a:t>
            </a:r>
            <a:r>
              <a:rPr lang="en-GB" altLang="en-US" dirty="0">
                <a:latin typeface="Century Gothic" panose="020B0502020202020204" pitchFamily="34" charset="0"/>
              </a:rPr>
              <a:t>violent crime.  How might these be identified?</a:t>
            </a:r>
          </a:p>
          <a:p>
            <a:r>
              <a:rPr lang="en-GB" altLang="en-US" dirty="0">
                <a:latin typeface="Century Gothic" panose="020B0502020202020204" pitchFamily="34" charset="0"/>
              </a:rPr>
              <a:t>If you are aware of initiatives, what are they called?</a:t>
            </a:r>
          </a:p>
          <a:p>
            <a:r>
              <a:rPr lang="en-GB" altLang="en-US" dirty="0">
                <a:latin typeface="Century Gothic" panose="020B0502020202020204" pitchFamily="34" charset="0"/>
              </a:rPr>
              <a:t>What services do those initiatives provide?</a:t>
            </a:r>
          </a:p>
          <a:p>
            <a:r>
              <a:rPr lang="en-GB" altLang="en-US" dirty="0">
                <a:latin typeface="Century Gothic" panose="020B0502020202020204" pitchFamily="34" charset="0"/>
              </a:rPr>
              <a:t>How can you ensure that the quality of services that are provided?</a:t>
            </a:r>
          </a:p>
          <a:p>
            <a:r>
              <a:rPr lang="en-GB" altLang="en-US" dirty="0">
                <a:latin typeface="Century Gothic" panose="020B0502020202020204" pitchFamily="34" charset="0"/>
              </a:rPr>
              <a:t>How might you engage with these services?</a:t>
            </a:r>
          </a:p>
        </p:txBody>
      </p:sp>
    </p:spTree>
    <p:extLst>
      <p:ext uri="{BB962C8B-B14F-4D97-AF65-F5344CB8AC3E}">
        <p14:creationId xmlns:p14="http://schemas.microsoft.com/office/powerpoint/2010/main" val="167578171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F5396ADE-C01B-C542-B51C-DF5E5D207B74}"/>
              </a:ext>
            </a:extLst>
          </p:cNvPr>
          <p:cNvPicPr>
            <a:picLocks noChangeAspect="1"/>
          </p:cNvPicPr>
          <p:nvPr/>
        </p:nvPicPr>
        <p:blipFill rotWithShape="1">
          <a:blip r:embed="rId3">
            <a:alphaModFix/>
          </a:blip>
          <a:srcRect l="-38" t="7968" b="13696"/>
          <a:stretch/>
        </p:blipFill>
        <p:spPr>
          <a:xfrm>
            <a:off x="9987" y="44417"/>
            <a:ext cx="12213211" cy="6662521"/>
          </a:xfrm>
          <a:prstGeom prst="rect">
            <a:avLst/>
          </a:prstGeom>
        </p:spPr>
      </p:pic>
      <p:sp>
        <p:nvSpPr>
          <p:cNvPr id="6" name="Rectangle 5">
            <a:extLst>
              <a:ext uri="{FF2B5EF4-FFF2-40B4-BE49-F238E27FC236}">
                <a16:creationId xmlns:a16="http://schemas.microsoft.com/office/drawing/2014/main" id="{CF1C2AAA-47DA-3B44-B57D-B59CBCCD51B0}"/>
              </a:ext>
            </a:extLst>
          </p:cNvPr>
          <p:cNvSpPr/>
          <p:nvPr/>
        </p:nvSpPr>
        <p:spPr>
          <a:xfrm>
            <a:off x="-8313" y="6687956"/>
            <a:ext cx="12213211" cy="186267"/>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prstClr val="white"/>
              </a:solidFill>
            </a:endParaRPr>
          </a:p>
        </p:txBody>
      </p:sp>
      <p:pic>
        <p:nvPicPr>
          <p:cNvPr id="8" name="Picture 7">
            <a:extLst>
              <a:ext uri="{FF2B5EF4-FFF2-40B4-BE49-F238E27FC236}">
                <a16:creationId xmlns:a16="http://schemas.microsoft.com/office/drawing/2014/main" id="{185406D8-97FC-5D47-BE03-F0317998FED7}"/>
              </a:ext>
            </a:extLst>
          </p:cNvPr>
          <p:cNvPicPr>
            <a:picLocks noChangeAspect="1"/>
          </p:cNvPicPr>
          <p:nvPr/>
        </p:nvPicPr>
        <p:blipFill>
          <a:blip r:embed="rId4"/>
          <a:stretch>
            <a:fillRect/>
          </a:stretch>
        </p:blipFill>
        <p:spPr>
          <a:xfrm>
            <a:off x="10406812" y="308758"/>
            <a:ext cx="1385457" cy="678874"/>
          </a:xfrm>
          <a:prstGeom prst="rect">
            <a:avLst/>
          </a:prstGeom>
        </p:spPr>
      </p:pic>
      <p:sp>
        <p:nvSpPr>
          <p:cNvPr id="9" name="Rectangle 8">
            <a:extLst>
              <a:ext uri="{FF2B5EF4-FFF2-40B4-BE49-F238E27FC236}">
                <a16:creationId xmlns:a16="http://schemas.microsoft.com/office/drawing/2014/main" id="{AAFDC2CC-51E7-5F47-A4E0-6477D3EADD2A}"/>
              </a:ext>
            </a:extLst>
          </p:cNvPr>
          <p:cNvSpPr/>
          <p:nvPr/>
        </p:nvSpPr>
        <p:spPr>
          <a:xfrm>
            <a:off x="-8313" y="6511706"/>
            <a:ext cx="12208625" cy="186267"/>
          </a:xfrm>
          <a:prstGeom prst="rect">
            <a:avLst/>
          </a:prstGeom>
          <a:solidFill>
            <a:srgbClr val="F8F8F8"/>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prstClr val="white">
                  <a:lumMod val="95000"/>
                </a:prstClr>
              </a:solidFill>
            </a:endParaRPr>
          </a:p>
        </p:txBody>
      </p:sp>
      <p:sp>
        <p:nvSpPr>
          <p:cNvPr id="13" name="Rectangle 12">
            <a:extLst>
              <a:ext uri="{FF2B5EF4-FFF2-40B4-BE49-F238E27FC236}">
                <a16:creationId xmlns:a16="http://schemas.microsoft.com/office/drawing/2014/main" id="{9FA4728B-E789-1943-97C5-367256F01D87}"/>
              </a:ext>
            </a:extLst>
          </p:cNvPr>
          <p:cNvSpPr/>
          <p:nvPr/>
        </p:nvSpPr>
        <p:spPr>
          <a:xfrm>
            <a:off x="-12899" y="-10267"/>
            <a:ext cx="12213211" cy="45719"/>
          </a:xfrm>
          <a:prstGeom prst="rect">
            <a:avLst/>
          </a:prstGeom>
          <a:solidFill>
            <a:srgbClr val="B76427"/>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prstClr val="white"/>
              </a:solidFill>
            </a:endParaRPr>
          </a:p>
        </p:txBody>
      </p:sp>
      <p:sp>
        <p:nvSpPr>
          <p:cNvPr id="23" name="Rectangle 22">
            <a:extLst>
              <a:ext uri="{FF2B5EF4-FFF2-40B4-BE49-F238E27FC236}">
                <a16:creationId xmlns:a16="http://schemas.microsoft.com/office/drawing/2014/main" id="{4E7FA28E-58AF-3A43-B649-A864DC506FDE}"/>
              </a:ext>
            </a:extLst>
          </p:cNvPr>
          <p:cNvSpPr/>
          <p:nvPr/>
        </p:nvSpPr>
        <p:spPr>
          <a:xfrm>
            <a:off x="1216268" y="1015842"/>
            <a:ext cx="9376562" cy="646331"/>
          </a:xfrm>
          <a:prstGeom prst="rect">
            <a:avLst/>
          </a:prstGeom>
          <a:noFill/>
        </p:spPr>
        <p:txBody>
          <a:bodyPr wrap="square" lIns="91440" tIns="45720" rIns="91440" bIns="45720">
            <a:spAutoFit/>
          </a:bodyPr>
          <a:lstStyle/>
          <a:p>
            <a:r>
              <a:rPr lang="en-GB" sz="3600" b="1"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How deep does it go?</a:t>
            </a:r>
            <a:endParaRPr lang="en-US" sz="3600"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endParaRPr>
          </a:p>
        </p:txBody>
      </p:sp>
      <p:grpSp>
        <p:nvGrpSpPr>
          <p:cNvPr id="27" name="Group 26">
            <a:extLst>
              <a:ext uri="{FF2B5EF4-FFF2-40B4-BE49-F238E27FC236}">
                <a16:creationId xmlns:a16="http://schemas.microsoft.com/office/drawing/2014/main" id="{CA841F51-B17B-4744-A955-D6AADAF20ADC}"/>
              </a:ext>
            </a:extLst>
          </p:cNvPr>
          <p:cNvGrpSpPr/>
          <p:nvPr/>
        </p:nvGrpSpPr>
        <p:grpSpPr>
          <a:xfrm flipH="1">
            <a:off x="820781" y="1044012"/>
            <a:ext cx="307385" cy="558504"/>
            <a:chOff x="5377320" y="804553"/>
            <a:chExt cx="1215076" cy="2207732"/>
          </a:xfrm>
        </p:grpSpPr>
        <p:sp>
          <p:nvSpPr>
            <p:cNvPr id="29" name="Diamond 28">
              <a:extLst>
                <a:ext uri="{FF2B5EF4-FFF2-40B4-BE49-F238E27FC236}">
                  <a16:creationId xmlns:a16="http://schemas.microsoft.com/office/drawing/2014/main" id="{C94CB52D-2DE4-CF41-80AD-DB200FB911A4}"/>
                </a:ext>
              </a:extLst>
            </p:cNvPr>
            <p:cNvSpPr/>
            <p:nvPr/>
          </p:nvSpPr>
          <p:spPr>
            <a:xfrm>
              <a:off x="5386972" y="804553"/>
              <a:ext cx="496396" cy="496396"/>
            </a:xfrm>
            <a:prstGeom prst="diamond">
              <a:avLst/>
            </a:prstGeom>
            <a:solidFill>
              <a:srgbClr val="B764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0" name="Diamond 29">
              <a:extLst>
                <a:ext uri="{FF2B5EF4-FFF2-40B4-BE49-F238E27FC236}">
                  <a16:creationId xmlns:a16="http://schemas.microsoft.com/office/drawing/2014/main" id="{B9F48FA4-A848-9E44-B351-D3A2DEFB53CB}"/>
                </a:ext>
              </a:extLst>
            </p:cNvPr>
            <p:cNvSpPr/>
            <p:nvPr/>
          </p:nvSpPr>
          <p:spPr>
            <a:xfrm>
              <a:off x="6096000" y="807160"/>
              <a:ext cx="496396" cy="496396"/>
            </a:xfrm>
            <a:prstGeom prst="diamond">
              <a:avLst/>
            </a:prstGeom>
            <a:solidFill>
              <a:srgbClr val="62BA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1" name="Diamond 30">
              <a:extLst>
                <a:ext uri="{FF2B5EF4-FFF2-40B4-BE49-F238E27FC236}">
                  <a16:creationId xmlns:a16="http://schemas.microsoft.com/office/drawing/2014/main" id="{7A04AA2A-916B-7A41-B49D-07CC5A17A9B0}"/>
                </a:ext>
              </a:extLst>
            </p:cNvPr>
            <p:cNvSpPr/>
            <p:nvPr/>
          </p:nvSpPr>
          <p:spPr>
            <a:xfrm>
              <a:off x="5741486" y="1231537"/>
              <a:ext cx="496396" cy="496396"/>
            </a:xfrm>
            <a:prstGeom prst="diamond">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2" name="Diamond 31">
              <a:extLst>
                <a:ext uri="{FF2B5EF4-FFF2-40B4-BE49-F238E27FC236}">
                  <a16:creationId xmlns:a16="http://schemas.microsoft.com/office/drawing/2014/main" id="{82235E82-30FC-1947-8600-9294CBD2326E}"/>
                </a:ext>
              </a:extLst>
            </p:cNvPr>
            <p:cNvSpPr/>
            <p:nvPr/>
          </p:nvSpPr>
          <p:spPr>
            <a:xfrm>
              <a:off x="5377320" y="1662052"/>
              <a:ext cx="496396" cy="496396"/>
            </a:xfrm>
            <a:prstGeom prst="diamond">
              <a:avLst/>
            </a:prstGeom>
            <a:solidFill>
              <a:srgbClr val="62BA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3" name="Diamond 32">
              <a:extLst>
                <a:ext uri="{FF2B5EF4-FFF2-40B4-BE49-F238E27FC236}">
                  <a16:creationId xmlns:a16="http://schemas.microsoft.com/office/drawing/2014/main" id="{B065009F-2D9E-3B40-97C4-1EDE4981DD90}"/>
                </a:ext>
              </a:extLst>
            </p:cNvPr>
            <p:cNvSpPr/>
            <p:nvPr/>
          </p:nvSpPr>
          <p:spPr>
            <a:xfrm>
              <a:off x="6086349" y="1665497"/>
              <a:ext cx="496396" cy="496396"/>
            </a:xfrm>
            <a:prstGeom prst="diamond">
              <a:avLst/>
            </a:prstGeom>
            <a:solidFill>
              <a:srgbClr val="B764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4" name="Diamond 33">
              <a:extLst>
                <a:ext uri="{FF2B5EF4-FFF2-40B4-BE49-F238E27FC236}">
                  <a16:creationId xmlns:a16="http://schemas.microsoft.com/office/drawing/2014/main" id="{F38FEDEE-9498-3340-9789-BDC60C571ADB}"/>
                </a:ext>
              </a:extLst>
            </p:cNvPr>
            <p:cNvSpPr/>
            <p:nvPr/>
          </p:nvSpPr>
          <p:spPr>
            <a:xfrm>
              <a:off x="5735233" y="2092314"/>
              <a:ext cx="496396" cy="496396"/>
            </a:xfrm>
            <a:prstGeom prst="diamond">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5" name="Diamond 34">
              <a:extLst>
                <a:ext uri="{FF2B5EF4-FFF2-40B4-BE49-F238E27FC236}">
                  <a16:creationId xmlns:a16="http://schemas.microsoft.com/office/drawing/2014/main" id="{D2CD842F-F4BE-4946-9868-53A711CC9334}"/>
                </a:ext>
              </a:extLst>
            </p:cNvPr>
            <p:cNvSpPr/>
            <p:nvPr/>
          </p:nvSpPr>
          <p:spPr>
            <a:xfrm>
              <a:off x="5377320" y="2510831"/>
              <a:ext cx="496396" cy="496396"/>
            </a:xfrm>
            <a:prstGeom prst="diamond">
              <a:avLst/>
            </a:prstGeom>
            <a:solidFill>
              <a:srgbClr val="B764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6" name="Diamond 35">
              <a:extLst>
                <a:ext uri="{FF2B5EF4-FFF2-40B4-BE49-F238E27FC236}">
                  <a16:creationId xmlns:a16="http://schemas.microsoft.com/office/drawing/2014/main" id="{28FC4F7B-97FB-4A48-963E-A113DE1BB9D3}"/>
                </a:ext>
              </a:extLst>
            </p:cNvPr>
            <p:cNvSpPr/>
            <p:nvPr/>
          </p:nvSpPr>
          <p:spPr>
            <a:xfrm>
              <a:off x="6086349" y="2515889"/>
              <a:ext cx="496396" cy="496396"/>
            </a:xfrm>
            <a:prstGeom prst="diamond">
              <a:avLst/>
            </a:prstGeom>
            <a:solidFill>
              <a:srgbClr val="62BA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pic>
        <p:nvPicPr>
          <p:cNvPr id="19" name="Content Placeholder 3">
            <a:extLst>
              <a:ext uri="{FF2B5EF4-FFF2-40B4-BE49-F238E27FC236}">
                <a16:creationId xmlns:a16="http://schemas.microsoft.com/office/drawing/2014/main" id="{EA811943-57DB-4499-9828-4F9D53A7144F}"/>
              </a:ext>
            </a:extLst>
          </p:cNvPr>
          <p:cNvPicPr>
            <a:picLocks noGrp="1" noChangeAspect="1"/>
          </p:cNvPicPr>
          <p:nvPr>
            <p:ph idx="1"/>
          </p:nvPr>
        </p:nvPicPr>
        <p:blipFill>
          <a:blip r:embed="rId5"/>
          <a:stretch>
            <a:fillRect/>
          </a:stretch>
        </p:blipFill>
        <p:spPr>
          <a:xfrm>
            <a:off x="2351287" y="2156268"/>
            <a:ext cx="7091836" cy="3778250"/>
          </a:xfrm>
          <a:prstGeom prst="rect">
            <a:avLst/>
          </a:prstGeom>
        </p:spPr>
      </p:pic>
    </p:spTree>
    <p:extLst>
      <p:ext uri="{BB962C8B-B14F-4D97-AF65-F5344CB8AC3E}">
        <p14:creationId xmlns:p14="http://schemas.microsoft.com/office/powerpoint/2010/main" val="28318171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1BF152A-586D-9540-9C4D-E6E035BE8158}"/>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1000"/>
                    </a14:imgEffect>
                    <a14:imgEffect>
                      <a14:brightnessContrast contrast="12000"/>
                    </a14:imgEffect>
                  </a14:imgLayer>
                </a14:imgProps>
              </a:ext>
            </a:extLst>
          </a:blip>
          <a:srcRect b="881"/>
          <a:stretch/>
        </p:blipFill>
        <p:spPr>
          <a:xfrm>
            <a:off x="12899" y="33013"/>
            <a:ext cx="12179101" cy="6850745"/>
          </a:xfrm>
          <a:prstGeom prst="rect">
            <a:avLst/>
          </a:prstGeom>
        </p:spPr>
      </p:pic>
      <p:sp>
        <p:nvSpPr>
          <p:cNvPr id="6" name="Rectangle 5">
            <a:extLst>
              <a:ext uri="{FF2B5EF4-FFF2-40B4-BE49-F238E27FC236}">
                <a16:creationId xmlns:a16="http://schemas.microsoft.com/office/drawing/2014/main" id="{4A610831-908A-3849-B5DE-79316BF8EA04}"/>
              </a:ext>
            </a:extLst>
          </p:cNvPr>
          <p:cNvSpPr/>
          <p:nvPr/>
        </p:nvSpPr>
        <p:spPr>
          <a:xfrm>
            <a:off x="0" y="0"/>
            <a:ext cx="12192000" cy="186267"/>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prstClr val="white"/>
              </a:solidFill>
            </a:endParaRPr>
          </a:p>
        </p:txBody>
      </p:sp>
      <p:sp>
        <p:nvSpPr>
          <p:cNvPr id="16" name="Rectangle 15">
            <a:extLst>
              <a:ext uri="{FF2B5EF4-FFF2-40B4-BE49-F238E27FC236}">
                <a16:creationId xmlns:a16="http://schemas.microsoft.com/office/drawing/2014/main" id="{DDD25E48-F0A1-734D-9298-C29587F8FF1B}"/>
              </a:ext>
            </a:extLst>
          </p:cNvPr>
          <p:cNvSpPr/>
          <p:nvPr/>
        </p:nvSpPr>
        <p:spPr>
          <a:xfrm>
            <a:off x="-12899" y="6697491"/>
            <a:ext cx="12192000" cy="186267"/>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2201314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F5396ADE-C01B-C542-B51C-DF5E5D207B74}"/>
              </a:ext>
            </a:extLst>
          </p:cNvPr>
          <p:cNvPicPr>
            <a:picLocks noChangeAspect="1"/>
          </p:cNvPicPr>
          <p:nvPr/>
        </p:nvPicPr>
        <p:blipFill rotWithShape="1">
          <a:blip r:embed="rId3">
            <a:alphaModFix amt="50000"/>
          </a:blip>
          <a:srcRect l="53428" t="7968" b="13696"/>
          <a:stretch/>
        </p:blipFill>
        <p:spPr>
          <a:xfrm>
            <a:off x="12898" y="76404"/>
            <a:ext cx="12192000" cy="6511706"/>
          </a:xfrm>
          <a:prstGeom prst="rect">
            <a:avLst/>
          </a:prstGeom>
        </p:spPr>
      </p:pic>
      <p:sp>
        <p:nvSpPr>
          <p:cNvPr id="6" name="Rectangle 5">
            <a:extLst>
              <a:ext uri="{FF2B5EF4-FFF2-40B4-BE49-F238E27FC236}">
                <a16:creationId xmlns:a16="http://schemas.microsoft.com/office/drawing/2014/main" id="{CF1C2AAA-47DA-3B44-B57D-B59CBCCD51B0}"/>
              </a:ext>
            </a:extLst>
          </p:cNvPr>
          <p:cNvSpPr/>
          <p:nvPr/>
        </p:nvSpPr>
        <p:spPr>
          <a:xfrm>
            <a:off x="-8313" y="6687956"/>
            <a:ext cx="12213211" cy="186267"/>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prstClr val="white"/>
              </a:solidFill>
            </a:endParaRPr>
          </a:p>
        </p:txBody>
      </p:sp>
      <p:pic>
        <p:nvPicPr>
          <p:cNvPr id="8" name="Picture 7">
            <a:extLst>
              <a:ext uri="{FF2B5EF4-FFF2-40B4-BE49-F238E27FC236}">
                <a16:creationId xmlns:a16="http://schemas.microsoft.com/office/drawing/2014/main" id="{185406D8-97FC-5D47-BE03-F0317998FED7}"/>
              </a:ext>
            </a:extLst>
          </p:cNvPr>
          <p:cNvPicPr>
            <a:picLocks noChangeAspect="1"/>
          </p:cNvPicPr>
          <p:nvPr/>
        </p:nvPicPr>
        <p:blipFill>
          <a:blip r:embed="rId4"/>
          <a:stretch>
            <a:fillRect/>
          </a:stretch>
        </p:blipFill>
        <p:spPr>
          <a:xfrm>
            <a:off x="4703275" y="780283"/>
            <a:ext cx="1805102" cy="884500"/>
          </a:xfrm>
          <a:prstGeom prst="rect">
            <a:avLst/>
          </a:prstGeom>
        </p:spPr>
      </p:pic>
      <p:sp>
        <p:nvSpPr>
          <p:cNvPr id="9" name="Rectangle 8">
            <a:extLst>
              <a:ext uri="{FF2B5EF4-FFF2-40B4-BE49-F238E27FC236}">
                <a16:creationId xmlns:a16="http://schemas.microsoft.com/office/drawing/2014/main" id="{AAFDC2CC-51E7-5F47-A4E0-6477D3EADD2A}"/>
              </a:ext>
            </a:extLst>
          </p:cNvPr>
          <p:cNvSpPr/>
          <p:nvPr/>
        </p:nvSpPr>
        <p:spPr>
          <a:xfrm>
            <a:off x="-8313" y="6511706"/>
            <a:ext cx="12208625" cy="186267"/>
          </a:xfrm>
          <a:prstGeom prst="rect">
            <a:avLst/>
          </a:prstGeom>
          <a:solidFill>
            <a:srgbClr val="F2F2F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prstClr val="white">
                  <a:lumMod val="95000"/>
                </a:prstClr>
              </a:solidFill>
            </a:endParaRPr>
          </a:p>
        </p:txBody>
      </p:sp>
      <p:sp>
        <p:nvSpPr>
          <p:cNvPr id="10" name="Rectangle 9">
            <a:extLst>
              <a:ext uri="{FF2B5EF4-FFF2-40B4-BE49-F238E27FC236}">
                <a16:creationId xmlns:a16="http://schemas.microsoft.com/office/drawing/2014/main" id="{6B69B58B-86A1-3643-8225-C63F2709FBBA}"/>
              </a:ext>
            </a:extLst>
          </p:cNvPr>
          <p:cNvSpPr/>
          <p:nvPr/>
        </p:nvSpPr>
        <p:spPr>
          <a:xfrm>
            <a:off x="1421443" y="2412528"/>
            <a:ext cx="9618592" cy="3108543"/>
          </a:xfrm>
          <a:prstGeom prst="rect">
            <a:avLst/>
          </a:prstGeom>
          <a:noFill/>
        </p:spPr>
        <p:txBody>
          <a:bodyPr wrap="square" lIns="91440" tIns="45720" rIns="91440" bIns="45720">
            <a:spAutoFit/>
          </a:bodyPr>
          <a:lstStyle/>
          <a:p>
            <a:r>
              <a:rPr lang="en-GB" sz="2800" b="1" dirty="0">
                <a:solidFill>
                  <a:prstClr val="black"/>
                </a:solidFill>
                <a:latin typeface="Arial" panose="020B0604020202020204" pitchFamily="34" charset="0"/>
                <a:cs typeface="Arial" panose="020B0604020202020204" pitchFamily="34" charset="0"/>
              </a:rPr>
              <a:t>The Violent Crime Prevention Board (VCPB) </a:t>
            </a:r>
            <a:r>
              <a:rPr lang="en-GB" sz="2800" dirty="0">
                <a:solidFill>
                  <a:prstClr val="black"/>
                </a:solidFill>
                <a:latin typeface="Arial" panose="020B0604020202020204" pitchFamily="34" charset="0"/>
                <a:cs typeface="Arial" panose="020B0604020202020204" pitchFamily="34" charset="0"/>
              </a:rPr>
              <a:t>Launched on 26 September 2018;</a:t>
            </a:r>
            <a:r>
              <a:rPr lang="en-GB" sz="2800" b="1" dirty="0">
                <a:solidFill>
                  <a:prstClr val="black"/>
                </a:solidFill>
                <a:latin typeface="Arial" panose="020B0604020202020204" pitchFamily="34" charset="0"/>
                <a:cs typeface="Arial" panose="020B0604020202020204" pitchFamily="34" charset="0"/>
              </a:rPr>
              <a:t> </a:t>
            </a:r>
            <a:r>
              <a:rPr lang="en-GB" sz="2800" dirty="0">
                <a:solidFill>
                  <a:prstClr val="black"/>
                </a:solidFill>
                <a:latin typeface="Arial" panose="020B0604020202020204" pitchFamily="34" charset="0"/>
                <a:cs typeface="Arial" panose="020B0604020202020204" pitchFamily="34" charset="0"/>
              </a:rPr>
              <a:t>consists of a team of experienced professionals, community influencers, police and practitioners in the area of addressing violent crime; it signals a new and powerful approach to facilitating the prevention and reduction of violent crime in London and the United Kingdom.</a:t>
            </a:r>
            <a:endParaRPr lang="en-US" sz="2800"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9FA4728B-E789-1943-97C5-367256F01D87}"/>
              </a:ext>
            </a:extLst>
          </p:cNvPr>
          <p:cNvSpPr/>
          <p:nvPr/>
        </p:nvSpPr>
        <p:spPr>
          <a:xfrm>
            <a:off x="-21211" y="-13379"/>
            <a:ext cx="12213211" cy="45719"/>
          </a:xfrm>
          <a:prstGeom prst="rect">
            <a:avLst/>
          </a:prstGeom>
          <a:solidFill>
            <a:srgbClr val="B76427"/>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prstClr val="white"/>
              </a:solidFill>
            </a:endParaRPr>
          </a:p>
        </p:txBody>
      </p:sp>
      <p:grpSp>
        <p:nvGrpSpPr>
          <p:cNvPr id="26" name="Group 25">
            <a:extLst>
              <a:ext uri="{FF2B5EF4-FFF2-40B4-BE49-F238E27FC236}">
                <a16:creationId xmlns:a16="http://schemas.microsoft.com/office/drawing/2014/main" id="{420F5FF2-EA03-5F4F-9040-C1D7B6932DDF}"/>
              </a:ext>
            </a:extLst>
          </p:cNvPr>
          <p:cNvGrpSpPr/>
          <p:nvPr/>
        </p:nvGrpSpPr>
        <p:grpSpPr>
          <a:xfrm flipH="1">
            <a:off x="853587" y="2572686"/>
            <a:ext cx="307385" cy="558504"/>
            <a:chOff x="5377320" y="804553"/>
            <a:chExt cx="1215076" cy="2207732"/>
          </a:xfrm>
        </p:grpSpPr>
        <p:sp>
          <p:nvSpPr>
            <p:cNvPr id="15" name="Diamond 14">
              <a:extLst>
                <a:ext uri="{FF2B5EF4-FFF2-40B4-BE49-F238E27FC236}">
                  <a16:creationId xmlns:a16="http://schemas.microsoft.com/office/drawing/2014/main" id="{B2FB70E0-84C6-0542-8A4D-EC2E120A1666}"/>
                </a:ext>
              </a:extLst>
            </p:cNvPr>
            <p:cNvSpPr/>
            <p:nvPr/>
          </p:nvSpPr>
          <p:spPr>
            <a:xfrm>
              <a:off x="5386972" y="804553"/>
              <a:ext cx="496396" cy="496396"/>
            </a:xfrm>
            <a:prstGeom prst="diamond">
              <a:avLst/>
            </a:prstGeom>
            <a:solidFill>
              <a:srgbClr val="B764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6" name="Diamond 15">
              <a:extLst>
                <a:ext uri="{FF2B5EF4-FFF2-40B4-BE49-F238E27FC236}">
                  <a16:creationId xmlns:a16="http://schemas.microsoft.com/office/drawing/2014/main" id="{9FBBEC6D-EF84-0E42-BDEB-BD3EBFCBB56A}"/>
                </a:ext>
              </a:extLst>
            </p:cNvPr>
            <p:cNvSpPr/>
            <p:nvPr/>
          </p:nvSpPr>
          <p:spPr>
            <a:xfrm>
              <a:off x="6096000" y="807160"/>
              <a:ext cx="496396" cy="496396"/>
            </a:xfrm>
            <a:prstGeom prst="diamond">
              <a:avLst/>
            </a:prstGeom>
            <a:solidFill>
              <a:srgbClr val="62BA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7" name="Diamond 16">
              <a:extLst>
                <a:ext uri="{FF2B5EF4-FFF2-40B4-BE49-F238E27FC236}">
                  <a16:creationId xmlns:a16="http://schemas.microsoft.com/office/drawing/2014/main" id="{872DA888-83B1-964C-B533-75926AF19A97}"/>
                </a:ext>
              </a:extLst>
            </p:cNvPr>
            <p:cNvSpPr/>
            <p:nvPr/>
          </p:nvSpPr>
          <p:spPr>
            <a:xfrm>
              <a:off x="5741486" y="1231537"/>
              <a:ext cx="496396" cy="496396"/>
            </a:xfrm>
            <a:prstGeom prst="diamond">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9" name="Diamond 18">
              <a:extLst>
                <a:ext uri="{FF2B5EF4-FFF2-40B4-BE49-F238E27FC236}">
                  <a16:creationId xmlns:a16="http://schemas.microsoft.com/office/drawing/2014/main" id="{26D320BC-AEB8-1B43-BCF4-BA87C80667D5}"/>
                </a:ext>
              </a:extLst>
            </p:cNvPr>
            <p:cNvSpPr/>
            <p:nvPr/>
          </p:nvSpPr>
          <p:spPr>
            <a:xfrm>
              <a:off x="5377320" y="1662052"/>
              <a:ext cx="496396" cy="496396"/>
            </a:xfrm>
            <a:prstGeom prst="diamond">
              <a:avLst/>
            </a:prstGeom>
            <a:solidFill>
              <a:srgbClr val="62BA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0" name="Diamond 19">
              <a:extLst>
                <a:ext uri="{FF2B5EF4-FFF2-40B4-BE49-F238E27FC236}">
                  <a16:creationId xmlns:a16="http://schemas.microsoft.com/office/drawing/2014/main" id="{2CAF6A73-EF34-7440-B24E-713EC0EA8830}"/>
                </a:ext>
              </a:extLst>
            </p:cNvPr>
            <p:cNvSpPr/>
            <p:nvPr/>
          </p:nvSpPr>
          <p:spPr>
            <a:xfrm>
              <a:off x="6086349" y="1665497"/>
              <a:ext cx="496396" cy="496396"/>
            </a:xfrm>
            <a:prstGeom prst="diamond">
              <a:avLst/>
            </a:prstGeom>
            <a:solidFill>
              <a:srgbClr val="B764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1" name="Diamond 20">
              <a:extLst>
                <a:ext uri="{FF2B5EF4-FFF2-40B4-BE49-F238E27FC236}">
                  <a16:creationId xmlns:a16="http://schemas.microsoft.com/office/drawing/2014/main" id="{DE1A55F4-AAA6-0E47-9BDC-6C90256D0012}"/>
                </a:ext>
              </a:extLst>
            </p:cNvPr>
            <p:cNvSpPr/>
            <p:nvPr/>
          </p:nvSpPr>
          <p:spPr>
            <a:xfrm>
              <a:off x="5735233" y="2092314"/>
              <a:ext cx="496396" cy="496396"/>
            </a:xfrm>
            <a:prstGeom prst="diamond">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4" name="Diamond 23">
              <a:extLst>
                <a:ext uri="{FF2B5EF4-FFF2-40B4-BE49-F238E27FC236}">
                  <a16:creationId xmlns:a16="http://schemas.microsoft.com/office/drawing/2014/main" id="{AA89299C-1944-DF47-8EB1-B680408C9809}"/>
                </a:ext>
              </a:extLst>
            </p:cNvPr>
            <p:cNvSpPr/>
            <p:nvPr/>
          </p:nvSpPr>
          <p:spPr>
            <a:xfrm>
              <a:off x="5377320" y="2510831"/>
              <a:ext cx="496396" cy="496396"/>
            </a:xfrm>
            <a:prstGeom prst="diamond">
              <a:avLst/>
            </a:prstGeom>
            <a:solidFill>
              <a:srgbClr val="B764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5" name="Diamond 24">
              <a:extLst>
                <a:ext uri="{FF2B5EF4-FFF2-40B4-BE49-F238E27FC236}">
                  <a16:creationId xmlns:a16="http://schemas.microsoft.com/office/drawing/2014/main" id="{9369A498-F5B5-DE41-9A33-D6EFDD3421A2}"/>
                </a:ext>
              </a:extLst>
            </p:cNvPr>
            <p:cNvSpPr/>
            <p:nvPr/>
          </p:nvSpPr>
          <p:spPr>
            <a:xfrm>
              <a:off x="6086349" y="2515889"/>
              <a:ext cx="496396" cy="496396"/>
            </a:xfrm>
            <a:prstGeom prst="diamond">
              <a:avLst/>
            </a:prstGeom>
            <a:solidFill>
              <a:srgbClr val="62BA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spTree>
    <p:extLst>
      <p:ext uri="{BB962C8B-B14F-4D97-AF65-F5344CB8AC3E}">
        <p14:creationId xmlns:p14="http://schemas.microsoft.com/office/powerpoint/2010/main" val="3058838317"/>
      </p:ext>
    </p:extLst>
  </p:cSld>
  <p:clrMapOvr>
    <a:masterClrMapping/>
  </p:clrMapOvr>
  <p:transition spd="slow">
    <p:push dir="u"/>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F5396ADE-C01B-C542-B51C-DF5E5D207B74}"/>
              </a:ext>
            </a:extLst>
          </p:cNvPr>
          <p:cNvPicPr>
            <a:picLocks noChangeAspect="1"/>
          </p:cNvPicPr>
          <p:nvPr/>
        </p:nvPicPr>
        <p:blipFill rotWithShape="1">
          <a:blip r:embed="rId3">
            <a:alphaModFix amt="50000"/>
          </a:blip>
          <a:srcRect l="53428" t="7968" b="13696"/>
          <a:stretch/>
        </p:blipFill>
        <p:spPr>
          <a:xfrm>
            <a:off x="0" y="32340"/>
            <a:ext cx="12192000" cy="6511706"/>
          </a:xfrm>
          <a:prstGeom prst="rect">
            <a:avLst/>
          </a:prstGeom>
        </p:spPr>
      </p:pic>
      <p:sp>
        <p:nvSpPr>
          <p:cNvPr id="6" name="Rectangle 5">
            <a:extLst>
              <a:ext uri="{FF2B5EF4-FFF2-40B4-BE49-F238E27FC236}">
                <a16:creationId xmlns:a16="http://schemas.microsoft.com/office/drawing/2014/main" id="{CF1C2AAA-47DA-3B44-B57D-B59CBCCD51B0}"/>
              </a:ext>
            </a:extLst>
          </p:cNvPr>
          <p:cNvSpPr/>
          <p:nvPr/>
        </p:nvSpPr>
        <p:spPr>
          <a:xfrm>
            <a:off x="-8313" y="6687956"/>
            <a:ext cx="12213211" cy="186267"/>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prstClr val="white"/>
              </a:solidFill>
            </a:endParaRPr>
          </a:p>
        </p:txBody>
      </p:sp>
      <p:pic>
        <p:nvPicPr>
          <p:cNvPr id="8" name="Picture 7">
            <a:extLst>
              <a:ext uri="{FF2B5EF4-FFF2-40B4-BE49-F238E27FC236}">
                <a16:creationId xmlns:a16="http://schemas.microsoft.com/office/drawing/2014/main" id="{185406D8-97FC-5D47-BE03-F0317998FED7}"/>
              </a:ext>
            </a:extLst>
          </p:cNvPr>
          <p:cNvPicPr>
            <a:picLocks noChangeAspect="1"/>
          </p:cNvPicPr>
          <p:nvPr/>
        </p:nvPicPr>
        <p:blipFill>
          <a:blip r:embed="rId4"/>
          <a:stretch>
            <a:fillRect/>
          </a:stretch>
        </p:blipFill>
        <p:spPr>
          <a:xfrm>
            <a:off x="10628945" y="89126"/>
            <a:ext cx="1563055" cy="765897"/>
          </a:xfrm>
          <a:prstGeom prst="rect">
            <a:avLst/>
          </a:prstGeom>
        </p:spPr>
      </p:pic>
      <p:sp>
        <p:nvSpPr>
          <p:cNvPr id="9" name="Rectangle 8">
            <a:extLst>
              <a:ext uri="{FF2B5EF4-FFF2-40B4-BE49-F238E27FC236}">
                <a16:creationId xmlns:a16="http://schemas.microsoft.com/office/drawing/2014/main" id="{AAFDC2CC-51E7-5F47-A4E0-6477D3EADD2A}"/>
              </a:ext>
            </a:extLst>
          </p:cNvPr>
          <p:cNvSpPr/>
          <p:nvPr/>
        </p:nvSpPr>
        <p:spPr>
          <a:xfrm>
            <a:off x="-8313" y="6511706"/>
            <a:ext cx="12208625" cy="186267"/>
          </a:xfrm>
          <a:prstGeom prst="rect">
            <a:avLst/>
          </a:prstGeom>
          <a:solidFill>
            <a:srgbClr val="F2F2F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prstClr val="white">
                  <a:lumMod val="95000"/>
                </a:prstClr>
              </a:solidFill>
            </a:endParaRPr>
          </a:p>
        </p:txBody>
      </p:sp>
      <p:sp>
        <p:nvSpPr>
          <p:cNvPr id="13" name="Rectangle 12">
            <a:extLst>
              <a:ext uri="{FF2B5EF4-FFF2-40B4-BE49-F238E27FC236}">
                <a16:creationId xmlns:a16="http://schemas.microsoft.com/office/drawing/2014/main" id="{9FA4728B-E789-1943-97C5-367256F01D87}"/>
              </a:ext>
            </a:extLst>
          </p:cNvPr>
          <p:cNvSpPr/>
          <p:nvPr/>
        </p:nvSpPr>
        <p:spPr>
          <a:xfrm>
            <a:off x="-21211" y="-13379"/>
            <a:ext cx="12213211" cy="45719"/>
          </a:xfrm>
          <a:prstGeom prst="rect">
            <a:avLst/>
          </a:prstGeom>
          <a:solidFill>
            <a:srgbClr val="B76427"/>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prstClr val="white"/>
              </a:solidFill>
            </a:endParaRPr>
          </a:p>
        </p:txBody>
      </p:sp>
      <p:grpSp>
        <p:nvGrpSpPr>
          <p:cNvPr id="26" name="Group 25">
            <a:extLst>
              <a:ext uri="{FF2B5EF4-FFF2-40B4-BE49-F238E27FC236}">
                <a16:creationId xmlns:a16="http://schemas.microsoft.com/office/drawing/2014/main" id="{420F5FF2-EA03-5F4F-9040-C1D7B6932DDF}"/>
              </a:ext>
            </a:extLst>
          </p:cNvPr>
          <p:cNvGrpSpPr/>
          <p:nvPr/>
        </p:nvGrpSpPr>
        <p:grpSpPr>
          <a:xfrm flipH="1">
            <a:off x="374650" y="721191"/>
            <a:ext cx="307385" cy="558504"/>
            <a:chOff x="5377320" y="804553"/>
            <a:chExt cx="1215076" cy="2207732"/>
          </a:xfrm>
        </p:grpSpPr>
        <p:sp>
          <p:nvSpPr>
            <p:cNvPr id="15" name="Diamond 14">
              <a:extLst>
                <a:ext uri="{FF2B5EF4-FFF2-40B4-BE49-F238E27FC236}">
                  <a16:creationId xmlns:a16="http://schemas.microsoft.com/office/drawing/2014/main" id="{B2FB70E0-84C6-0542-8A4D-EC2E120A1666}"/>
                </a:ext>
              </a:extLst>
            </p:cNvPr>
            <p:cNvSpPr/>
            <p:nvPr/>
          </p:nvSpPr>
          <p:spPr>
            <a:xfrm>
              <a:off x="5386972" y="804553"/>
              <a:ext cx="496396" cy="496396"/>
            </a:xfrm>
            <a:prstGeom prst="diamond">
              <a:avLst/>
            </a:prstGeom>
            <a:solidFill>
              <a:srgbClr val="B764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6" name="Diamond 15">
              <a:extLst>
                <a:ext uri="{FF2B5EF4-FFF2-40B4-BE49-F238E27FC236}">
                  <a16:creationId xmlns:a16="http://schemas.microsoft.com/office/drawing/2014/main" id="{9FBBEC6D-EF84-0E42-BDEB-BD3EBFCBB56A}"/>
                </a:ext>
              </a:extLst>
            </p:cNvPr>
            <p:cNvSpPr/>
            <p:nvPr/>
          </p:nvSpPr>
          <p:spPr>
            <a:xfrm>
              <a:off x="6096000" y="807160"/>
              <a:ext cx="496396" cy="496396"/>
            </a:xfrm>
            <a:prstGeom prst="diamond">
              <a:avLst/>
            </a:prstGeom>
            <a:solidFill>
              <a:srgbClr val="62BA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7" name="Diamond 16">
              <a:extLst>
                <a:ext uri="{FF2B5EF4-FFF2-40B4-BE49-F238E27FC236}">
                  <a16:creationId xmlns:a16="http://schemas.microsoft.com/office/drawing/2014/main" id="{872DA888-83B1-964C-B533-75926AF19A97}"/>
                </a:ext>
              </a:extLst>
            </p:cNvPr>
            <p:cNvSpPr/>
            <p:nvPr/>
          </p:nvSpPr>
          <p:spPr>
            <a:xfrm>
              <a:off x="5741486" y="1231537"/>
              <a:ext cx="496396" cy="496396"/>
            </a:xfrm>
            <a:prstGeom prst="diamond">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9" name="Diamond 18">
              <a:extLst>
                <a:ext uri="{FF2B5EF4-FFF2-40B4-BE49-F238E27FC236}">
                  <a16:creationId xmlns:a16="http://schemas.microsoft.com/office/drawing/2014/main" id="{26D320BC-AEB8-1B43-BCF4-BA87C80667D5}"/>
                </a:ext>
              </a:extLst>
            </p:cNvPr>
            <p:cNvSpPr/>
            <p:nvPr/>
          </p:nvSpPr>
          <p:spPr>
            <a:xfrm>
              <a:off x="5377320" y="1662052"/>
              <a:ext cx="496396" cy="496396"/>
            </a:xfrm>
            <a:prstGeom prst="diamond">
              <a:avLst/>
            </a:prstGeom>
            <a:solidFill>
              <a:srgbClr val="62BA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0" name="Diamond 19">
              <a:extLst>
                <a:ext uri="{FF2B5EF4-FFF2-40B4-BE49-F238E27FC236}">
                  <a16:creationId xmlns:a16="http://schemas.microsoft.com/office/drawing/2014/main" id="{2CAF6A73-EF34-7440-B24E-713EC0EA8830}"/>
                </a:ext>
              </a:extLst>
            </p:cNvPr>
            <p:cNvSpPr/>
            <p:nvPr/>
          </p:nvSpPr>
          <p:spPr>
            <a:xfrm>
              <a:off x="6086349" y="1665497"/>
              <a:ext cx="496396" cy="496396"/>
            </a:xfrm>
            <a:prstGeom prst="diamond">
              <a:avLst/>
            </a:prstGeom>
            <a:solidFill>
              <a:srgbClr val="B764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1" name="Diamond 20">
              <a:extLst>
                <a:ext uri="{FF2B5EF4-FFF2-40B4-BE49-F238E27FC236}">
                  <a16:creationId xmlns:a16="http://schemas.microsoft.com/office/drawing/2014/main" id="{DE1A55F4-AAA6-0E47-9BDC-6C90256D0012}"/>
                </a:ext>
              </a:extLst>
            </p:cNvPr>
            <p:cNvSpPr/>
            <p:nvPr/>
          </p:nvSpPr>
          <p:spPr>
            <a:xfrm>
              <a:off x="5735233" y="2092314"/>
              <a:ext cx="496396" cy="496396"/>
            </a:xfrm>
            <a:prstGeom prst="diamond">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4" name="Diamond 23">
              <a:extLst>
                <a:ext uri="{FF2B5EF4-FFF2-40B4-BE49-F238E27FC236}">
                  <a16:creationId xmlns:a16="http://schemas.microsoft.com/office/drawing/2014/main" id="{AA89299C-1944-DF47-8EB1-B680408C9809}"/>
                </a:ext>
              </a:extLst>
            </p:cNvPr>
            <p:cNvSpPr/>
            <p:nvPr/>
          </p:nvSpPr>
          <p:spPr>
            <a:xfrm>
              <a:off x="5377320" y="2510831"/>
              <a:ext cx="496396" cy="496396"/>
            </a:xfrm>
            <a:prstGeom prst="diamond">
              <a:avLst/>
            </a:prstGeom>
            <a:solidFill>
              <a:srgbClr val="B764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5" name="Diamond 24">
              <a:extLst>
                <a:ext uri="{FF2B5EF4-FFF2-40B4-BE49-F238E27FC236}">
                  <a16:creationId xmlns:a16="http://schemas.microsoft.com/office/drawing/2014/main" id="{9369A498-F5B5-DE41-9A33-D6EFDD3421A2}"/>
                </a:ext>
              </a:extLst>
            </p:cNvPr>
            <p:cNvSpPr/>
            <p:nvPr/>
          </p:nvSpPr>
          <p:spPr>
            <a:xfrm>
              <a:off x="6086349" y="2515889"/>
              <a:ext cx="496396" cy="496396"/>
            </a:xfrm>
            <a:prstGeom prst="diamond">
              <a:avLst/>
            </a:prstGeom>
            <a:solidFill>
              <a:srgbClr val="62BA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sp>
        <p:nvSpPr>
          <p:cNvPr id="18" name="Rectangle 17">
            <a:extLst>
              <a:ext uri="{FF2B5EF4-FFF2-40B4-BE49-F238E27FC236}">
                <a16:creationId xmlns:a16="http://schemas.microsoft.com/office/drawing/2014/main" id="{4E7FA28E-58AF-3A43-B649-A864DC506FDE}"/>
              </a:ext>
            </a:extLst>
          </p:cNvPr>
          <p:cNvSpPr/>
          <p:nvPr/>
        </p:nvSpPr>
        <p:spPr>
          <a:xfrm>
            <a:off x="944852" y="630811"/>
            <a:ext cx="3290621" cy="646331"/>
          </a:xfrm>
          <a:prstGeom prst="rect">
            <a:avLst/>
          </a:prstGeom>
          <a:noFill/>
        </p:spPr>
        <p:txBody>
          <a:bodyPr wrap="square" lIns="91440" tIns="45720" rIns="91440" bIns="45720">
            <a:spAutoFit/>
          </a:bodyPr>
          <a:lstStyle/>
          <a:p>
            <a:r>
              <a:rPr lang="en-GB" sz="3600" b="1"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VCP Themes</a:t>
            </a:r>
            <a:endParaRPr lang="en-US" sz="3600"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endParaRPr>
          </a:p>
        </p:txBody>
      </p:sp>
      <p:sp>
        <p:nvSpPr>
          <p:cNvPr id="3" name="TextBox 2"/>
          <p:cNvSpPr txBox="1"/>
          <p:nvPr/>
        </p:nvSpPr>
        <p:spPr>
          <a:xfrm>
            <a:off x="1886146" y="1657150"/>
            <a:ext cx="7758952" cy="4031873"/>
          </a:xfrm>
          <a:prstGeom prst="rect">
            <a:avLst/>
          </a:prstGeom>
          <a:noFill/>
        </p:spPr>
        <p:txBody>
          <a:bodyPr wrap="square" rtlCol="0">
            <a:spAutoFit/>
          </a:bodyPr>
          <a:lstStyle/>
          <a:p>
            <a:pPr marL="285750" indent="-285750">
              <a:buFont typeface="Wingdings" panose="05000000000000000000" pitchFamily="2" charset="2"/>
              <a:buChar char="v"/>
            </a:pPr>
            <a:r>
              <a:rPr lang="en-GB" sz="3200" dirty="0">
                <a:solidFill>
                  <a:prstClr val="black"/>
                </a:solidFill>
              </a:rPr>
              <a:t> </a:t>
            </a:r>
            <a:r>
              <a:rPr lang="en-GB" sz="3200" b="1" dirty="0">
                <a:solidFill>
                  <a:prstClr val="black"/>
                </a:solidFill>
              </a:rPr>
              <a:t>Parents and Family	</a:t>
            </a:r>
          </a:p>
          <a:p>
            <a:pPr marL="285750" indent="-285750">
              <a:buFont typeface="Wingdings" panose="05000000000000000000" pitchFamily="2" charset="2"/>
              <a:buChar char="v"/>
            </a:pPr>
            <a:r>
              <a:rPr lang="en-GB" sz="3200" b="1" dirty="0">
                <a:solidFill>
                  <a:prstClr val="black"/>
                </a:solidFill>
              </a:rPr>
              <a:t> Police</a:t>
            </a:r>
          </a:p>
          <a:p>
            <a:pPr marL="285750" indent="-285750">
              <a:buFont typeface="Wingdings" panose="05000000000000000000" pitchFamily="2" charset="2"/>
              <a:buChar char="v"/>
            </a:pPr>
            <a:r>
              <a:rPr lang="en-GB" sz="3200" b="1" dirty="0">
                <a:solidFill>
                  <a:prstClr val="black"/>
                </a:solidFill>
              </a:rPr>
              <a:t> Education</a:t>
            </a:r>
          </a:p>
          <a:p>
            <a:pPr marL="285750" indent="-285750">
              <a:buFont typeface="Wingdings" panose="05000000000000000000" pitchFamily="2" charset="2"/>
              <a:buChar char="v"/>
            </a:pPr>
            <a:r>
              <a:rPr lang="en-GB" sz="3200" b="1" dirty="0">
                <a:solidFill>
                  <a:prstClr val="black"/>
                </a:solidFill>
              </a:rPr>
              <a:t> Health and Mental Health</a:t>
            </a:r>
          </a:p>
          <a:p>
            <a:pPr marL="285750" indent="-285750">
              <a:buFont typeface="Wingdings" panose="05000000000000000000" pitchFamily="2" charset="2"/>
              <a:buChar char="v"/>
            </a:pPr>
            <a:r>
              <a:rPr lang="en-GB" sz="3200" b="1" dirty="0">
                <a:solidFill>
                  <a:prstClr val="black"/>
                </a:solidFill>
              </a:rPr>
              <a:t> Business</a:t>
            </a:r>
          </a:p>
          <a:p>
            <a:pPr marL="285750" indent="-285750">
              <a:buFont typeface="Wingdings" panose="05000000000000000000" pitchFamily="2" charset="2"/>
              <a:buChar char="v"/>
            </a:pPr>
            <a:r>
              <a:rPr lang="en-GB" sz="3200" b="1" dirty="0">
                <a:solidFill>
                  <a:prstClr val="black"/>
                </a:solidFill>
              </a:rPr>
              <a:t> Stop and Search</a:t>
            </a:r>
          </a:p>
          <a:p>
            <a:pPr marL="285750" indent="-285750">
              <a:buFont typeface="Wingdings" panose="05000000000000000000" pitchFamily="2" charset="2"/>
              <a:buChar char="v"/>
            </a:pPr>
            <a:r>
              <a:rPr lang="en-GB" sz="3200" b="1" dirty="0">
                <a:solidFill>
                  <a:prstClr val="black"/>
                </a:solidFill>
              </a:rPr>
              <a:t> Youth Engagement</a:t>
            </a:r>
          </a:p>
          <a:p>
            <a:pPr marL="285750" indent="-285750">
              <a:buFont typeface="Wingdings" panose="05000000000000000000" pitchFamily="2" charset="2"/>
              <a:buChar char="v"/>
            </a:pPr>
            <a:r>
              <a:rPr lang="en-GB" sz="3200" b="1" dirty="0">
                <a:solidFill>
                  <a:prstClr val="black"/>
                </a:solidFill>
              </a:rPr>
              <a:t> Faith</a:t>
            </a:r>
          </a:p>
        </p:txBody>
      </p:sp>
    </p:spTree>
    <p:extLst>
      <p:ext uri="{BB962C8B-B14F-4D97-AF65-F5344CB8AC3E}">
        <p14:creationId xmlns:p14="http://schemas.microsoft.com/office/powerpoint/2010/main" val="2643748955"/>
      </p:ext>
    </p:extLst>
  </p:cSld>
  <p:clrMapOvr>
    <a:masterClrMapping/>
  </p:clrMapOvr>
  <p:transition spd="slow">
    <p:push dir="u"/>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F5396ADE-C01B-C542-B51C-DF5E5D207B74}"/>
              </a:ext>
            </a:extLst>
          </p:cNvPr>
          <p:cNvPicPr>
            <a:picLocks noChangeAspect="1"/>
          </p:cNvPicPr>
          <p:nvPr/>
        </p:nvPicPr>
        <p:blipFill rotWithShape="1">
          <a:blip r:embed="rId3">
            <a:alphaModFix amt="50000"/>
          </a:blip>
          <a:srcRect l="-38" t="7968" b="13696"/>
          <a:stretch/>
        </p:blipFill>
        <p:spPr>
          <a:xfrm>
            <a:off x="-8312" y="65253"/>
            <a:ext cx="12221524" cy="6622703"/>
          </a:xfrm>
          <a:prstGeom prst="rect">
            <a:avLst/>
          </a:prstGeom>
        </p:spPr>
      </p:pic>
      <p:sp>
        <p:nvSpPr>
          <p:cNvPr id="6" name="Rectangle 5">
            <a:extLst>
              <a:ext uri="{FF2B5EF4-FFF2-40B4-BE49-F238E27FC236}">
                <a16:creationId xmlns:a16="http://schemas.microsoft.com/office/drawing/2014/main" id="{CF1C2AAA-47DA-3B44-B57D-B59CBCCD51B0}"/>
              </a:ext>
            </a:extLst>
          </p:cNvPr>
          <p:cNvSpPr/>
          <p:nvPr/>
        </p:nvSpPr>
        <p:spPr>
          <a:xfrm>
            <a:off x="-8313" y="6687956"/>
            <a:ext cx="12213211" cy="186267"/>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prstClr val="white"/>
              </a:solidFill>
            </a:endParaRPr>
          </a:p>
        </p:txBody>
      </p:sp>
      <p:pic>
        <p:nvPicPr>
          <p:cNvPr id="8" name="Picture 7">
            <a:extLst>
              <a:ext uri="{FF2B5EF4-FFF2-40B4-BE49-F238E27FC236}">
                <a16:creationId xmlns:a16="http://schemas.microsoft.com/office/drawing/2014/main" id="{185406D8-97FC-5D47-BE03-F0317998FED7}"/>
              </a:ext>
            </a:extLst>
          </p:cNvPr>
          <p:cNvPicPr>
            <a:picLocks noChangeAspect="1"/>
          </p:cNvPicPr>
          <p:nvPr/>
        </p:nvPicPr>
        <p:blipFill>
          <a:blip r:embed="rId4"/>
          <a:stretch>
            <a:fillRect/>
          </a:stretch>
        </p:blipFill>
        <p:spPr>
          <a:xfrm>
            <a:off x="10561152" y="217134"/>
            <a:ext cx="1448878" cy="709950"/>
          </a:xfrm>
          <a:prstGeom prst="rect">
            <a:avLst/>
          </a:prstGeom>
        </p:spPr>
      </p:pic>
      <p:sp>
        <p:nvSpPr>
          <p:cNvPr id="9" name="Rectangle 8">
            <a:extLst>
              <a:ext uri="{FF2B5EF4-FFF2-40B4-BE49-F238E27FC236}">
                <a16:creationId xmlns:a16="http://schemas.microsoft.com/office/drawing/2014/main" id="{AAFDC2CC-51E7-5F47-A4E0-6477D3EADD2A}"/>
              </a:ext>
            </a:extLst>
          </p:cNvPr>
          <p:cNvSpPr/>
          <p:nvPr/>
        </p:nvSpPr>
        <p:spPr>
          <a:xfrm>
            <a:off x="-8313" y="6511706"/>
            <a:ext cx="12208625" cy="186267"/>
          </a:xfrm>
          <a:prstGeom prst="rect">
            <a:avLst/>
          </a:prstGeom>
          <a:solidFill>
            <a:srgbClr val="F8F8F8"/>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prstClr val="white">
                  <a:lumMod val="95000"/>
                </a:prstClr>
              </a:solidFill>
            </a:endParaRPr>
          </a:p>
        </p:txBody>
      </p:sp>
      <p:sp>
        <p:nvSpPr>
          <p:cNvPr id="13" name="Rectangle 12">
            <a:extLst>
              <a:ext uri="{FF2B5EF4-FFF2-40B4-BE49-F238E27FC236}">
                <a16:creationId xmlns:a16="http://schemas.microsoft.com/office/drawing/2014/main" id="{9FA4728B-E789-1943-97C5-367256F01D87}"/>
              </a:ext>
            </a:extLst>
          </p:cNvPr>
          <p:cNvSpPr/>
          <p:nvPr/>
        </p:nvSpPr>
        <p:spPr>
          <a:xfrm>
            <a:off x="0" y="19534"/>
            <a:ext cx="12213211" cy="45719"/>
          </a:xfrm>
          <a:prstGeom prst="rect">
            <a:avLst/>
          </a:prstGeom>
          <a:solidFill>
            <a:srgbClr val="B76427"/>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prstClr val="white"/>
              </a:solidFill>
            </a:endParaRPr>
          </a:p>
        </p:txBody>
      </p:sp>
      <p:sp>
        <p:nvSpPr>
          <p:cNvPr id="23" name="Rectangle 22">
            <a:extLst>
              <a:ext uri="{FF2B5EF4-FFF2-40B4-BE49-F238E27FC236}">
                <a16:creationId xmlns:a16="http://schemas.microsoft.com/office/drawing/2014/main" id="{4E7FA28E-58AF-3A43-B649-A864DC506FDE}"/>
              </a:ext>
            </a:extLst>
          </p:cNvPr>
          <p:cNvSpPr/>
          <p:nvPr/>
        </p:nvSpPr>
        <p:spPr>
          <a:xfrm>
            <a:off x="644923" y="571809"/>
            <a:ext cx="4308414" cy="646331"/>
          </a:xfrm>
          <a:prstGeom prst="rect">
            <a:avLst/>
          </a:prstGeom>
          <a:noFill/>
        </p:spPr>
        <p:txBody>
          <a:bodyPr wrap="square" lIns="91440" tIns="45720" rIns="91440" bIns="45720">
            <a:spAutoFit/>
          </a:bodyPr>
          <a:lstStyle/>
          <a:p>
            <a:r>
              <a:rPr lang="en-GB" sz="3600" b="1"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VCP Themes</a:t>
            </a:r>
            <a:endParaRPr lang="en-US" sz="3600"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endParaRPr>
          </a:p>
        </p:txBody>
      </p:sp>
      <p:grpSp>
        <p:nvGrpSpPr>
          <p:cNvPr id="27" name="Group 26">
            <a:extLst>
              <a:ext uri="{FF2B5EF4-FFF2-40B4-BE49-F238E27FC236}">
                <a16:creationId xmlns:a16="http://schemas.microsoft.com/office/drawing/2014/main" id="{CA841F51-B17B-4744-A955-D6AADAF20ADC}"/>
              </a:ext>
            </a:extLst>
          </p:cNvPr>
          <p:cNvGrpSpPr/>
          <p:nvPr/>
        </p:nvGrpSpPr>
        <p:grpSpPr>
          <a:xfrm flipH="1">
            <a:off x="286189" y="646037"/>
            <a:ext cx="307385" cy="558504"/>
            <a:chOff x="5377320" y="804553"/>
            <a:chExt cx="1215076" cy="2207732"/>
          </a:xfrm>
        </p:grpSpPr>
        <p:sp>
          <p:nvSpPr>
            <p:cNvPr id="29" name="Diamond 28">
              <a:extLst>
                <a:ext uri="{FF2B5EF4-FFF2-40B4-BE49-F238E27FC236}">
                  <a16:creationId xmlns:a16="http://schemas.microsoft.com/office/drawing/2014/main" id="{C94CB52D-2DE4-CF41-80AD-DB200FB911A4}"/>
                </a:ext>
              </a:extLst>
            </p:cNvPr>
            <p:cNvSpPr/>
            <p:nvPr/>
          </p:nvSpPr>
          <p:spPr>
            <a:xfrm>
              <a:off x="5386972" y="804553"/>
              <a:ext cx="496396" cy="496396"/>
            </a:xfrm>
            <a:prstGeom prst="diamond">
              <a:avLst/>
            </a:prstGeom>
            <a:solidFill>
              <a:srgbClr val="B764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0" name="Diamond 29">
              <a:extLst>
                <a:ext uri="{FF2B5EF4-FFF2-40B4-BE49-F238E27FC236}">
                  <a16:creationId xmlns:a16="http://schemas.microsoft.com/office/drawing/2014/main" id="{B9F48FA4-A848-9E44-B351-D3A2DEFB53CB}"/>
                </a:ext>
              </a:extLst>
            </p:cNvPr>
            <p:cNvSpPr/>
            <p:nvPr/>
          </p:nvSpPr>
          <p:spPr>
            <a:xfrm>
              <a:off x="6096000" y="807160"/>
              <a:ext cx="496396" cy="496396"/>
            </a:xfrm>
            <a:prstGeom prst="diamond">
              <a:avLst/>
            </a:prstGeom>
            <a:solidFill>
              <a:srgbClr val="62BA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1" name="Diamond 30">
              <a:extLst>
                <a:ext uri="{FF2B5EF4-FFF2-40B4-BE49-F238E27FC236}">
                  <a16:creationId xmlns:a16="http://schemas.microsoft.com/office/drawing/2014/main" id="{7A04AA2A-916B-7A41-B49D-07CC5A17A9B0}"/>
                </a:ext>
              </a:extLst>
            </p:cNvPr>
            <p:cNvSpPr/>
            <p:nvPr/>
          </p:nvSpPr>
          <p:spPr>
            <a:xfrm>
              <a:off x="5741486" y="1231537"/>
              <a:ext cx="496396" cy="496396"/>
            </a:xfrm>
            <a:prstGeom prst="diamond">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2" name="Diamond 31">
              <a:extLst>
                <a:ext uri="{FF2B5EF4-FFF2-40B4-BE49-F238E27FC236}">
                  <a16:creationId xmlns:a16="http://schemas.microsoft.com/office/drawing/2014/main" id="{82235E82-30FC-1947-8600-9294CBD2326E}"/>
                </a:ext>
              </a:extLst>
            </p:cNvPr>
            <p:cNvSpPr/>
            <p:nvPr/>
          </p:nvSpPr>
          <p:spPr>
            <a:xfrm>
              <a:off x="5377320" y="1662052"/>
              <a:ext cx="496396" cy="496396"/>
            </a:xfrm>
            <a:prstGeom prst="diamond">
              <a:avLst/>
            </a:prstGeom>
            <a:solidFill>
              <a:srgbClr val="62BA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3" name="Diamond 32">
              <a:extLst>
                <a:ext uri="{FF2B5EF4-FFF2-40B4-BE49-F238E27FC236}">
                  <a16:creationId xmlns:a16="http://schemas.microsoft.com/office/drawing/2014/main" id="{B065009F-2D9E-3B40-97C4-1EDE4981DD90}"/>
                </a:ext>
              </a:extLst>
            </p:cNvPr>
            <p:cNvSpPr/>
            <p:nvPr/>
          </p:nvSpPr>
          <p:spPr>
            <a:xfrm>
              <a:off x="6086349" y="1665497"/>
              <a:ext cx="496396" cy="496396"/>
            </a:xfrm>
            <a:prstGeom prst="diamond">
              <a:avLst/>
            </a:prstGeom>
            <a:solidFill>
              <a:srgbClr val="B764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4" name="Diamond 33">
              <a:extLst>
                <a:ext uri="{FF2B5EF4-FFF2-40B4-BE49-F238E27FC236}">
                  <a16:creationId xmlns:a16="http://schemas.microsoft.com/office/drawing/2014/main" id="{F38FEDEE-9498-3340-9789-BDC60C571ADB}"/>
                </a:ext>
              </a:extLst>
            </p:cNvPr>
            <p:cNvSpPr/>
            <p:nvPr/>
          </p:nvSpPr>
          <p:spPr>
            <a:xfrm>
              <a:off x="5735233" y="2092314"/>
              <a:ext cx="496396" cy="496396"/>
            </a:xfrm>
            <a:prstGeom prst="diamond">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5" name="Diamond 34">
              <a:extLst>
                <a:ext uri="{FF2B5EF4-FFF2-40B4-BE49-F238E27FC236}">
                  <a16:creationId xmlns:a16="http://schemas.microsoft.com/office/drawing/2014/main" id="{D2CD842F-F4BE-4946-9868-53A711CC9334}"/>
                </a:ext>
              </a:extLst>
            </p:cNvPr>
            <p:cNvSpPr/>
            <p:nvPr/>
          </p:nvSpPr>
          <p:spPr>
            <a:xfrm>
              <a:off x="5377320" y="2510831"/>
              <a:ext cx="496396" cy="496396"/>
            </a:xfrm>
            <a:prstGeom prst="diamond">
              <a:avLst/>
            </a:prstGeom>
            <a:solidFill>
              <a:srgbClr val="B764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6" name="Diamond 35">
              <a:extLst>
                <a:ext uri="{FF2B5EF4-FFF2-40B4-BE49-F238E27FC236}">
                  <a16:creationId xmlns:a16="http://schemas.microsoft.com/office/drawing/2014/main" id="{28FC4F7B-97FB-4A48-963E-A113DE1BB9D3}"/>
                </a:ext>
              </a:extLst>
            </p:cNvPr>
            <p:cNvSpPr/>
            <p:nvPr/>
          </p:nvSpPr>
          <p:spPr>
            <a:xfrm>
              <a:off x="6086349" y="2515889"/>
              <a:ext cx="496396" cy="496396"/>
            </a:xfrm>
            <a:prstGeom prst="diamond">
              <a:avLst/>
            </a:prstGeom>
            <a:solidFill>
              <a:srgbClr val="62BA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pic>
        <p:nvPicPr>
          <p:cNvPr id="60" name="Picture 59">
            <a:extLst>
              <a:ext uri="{FF2B5EF4-FFF2-40B4-BE49-F238E27FC236}">
                <a16:creationId xmlns:a16="http://schemas.microsoft.com/office/drawing/2014/main" id="{E63A2779-4B06-B24E-9188-E912704A5676}"/>
              </a:ext>
            </a:extLst>
          </p:cNvPr>
          <p:cNvPicPr>
            <a:picLocks noChangeAspect="1"/>
          </p:cNvPicPr>
          <p:nvPr/>
        </p:nvPicPr>
        <p:blipFill>
          <a:blip r:embed="rId5"/>
          <a:stretch>
            <a:fillRect/>
          </a:stretch>
        </p:blipFill>
        <p:spPr>
          <a:xfrm>
            <a:off x="720132" y="2028240"/>
            <a:ext cx="1849612" cy="1849612"/>
          </a:xfrm>
          <a:prstGeom prst="rect">
            <a:avLst/>
          </a:prstGeom>
        </p:spPr>
      </p:pic>
      <p:pic>
        <p:nvPicPr>
          <p:cNvPr id="62" name="Picture 61">
            <a:extLst>
              <a:ext uri="{FF2B5EF4-FFF2-40B4-BE49-F238E27FC236}">
                <a16:creationId xmlns:a16="http://schemas.microsoft.com/office/drawing/2014/main" id="{996EC413-1D36-B641-A578-27FBAA0F4C5F}"/>
              </a:ext>
            </a:extLst>
          </p:cNvPr>
          <p:cNvPicPr>
            <a:picLocks noChangeAspect="1"/>
          </p:cNvPicPr>
          <p:nvPr/>
        </p:nvPicPr>
        <p:blipFill>
          <a:blip r:embed="rId6"/>
          <a:stretch>
            <a:fillRect/>
          </a:stretch>
        </p:blipFill>
        <p:spPr>
          <a:xfrm>
            <a:off x="4322760" y="1838972"/>
            <a:ext cx="1873933" cy="1847135"/>
          </a:xfrm>
          <a:prstGeom prst="rect">
            <a:avLst/>
          </a:prstGeom>
        </p:spPr>
      </p:pic>
      <p:pic>
        <p:nvPicPr>
          <p:cNvPr id="64" name="Picture 63">
            <a:extLst>
              <a:ext uri="{FF2B5EF4-FFF2-40B4-BE49-F238E27FC236}">
                <a16:creationId xmlns:a16="http://schemas.microsoft.com/office/drawing/2014/main" id="{E26837DD-7121-AE45-97C9-48B40F6E3A0E}"/>
              </a:ext>
            </a:extLst>
          </p:cNvPr>
          <p:cNvPicPr>
            <a:picLocks noChangeAspect="1"/>
          </p:cNvPicPr>
          <p:nvPr/>
        </p:nvPicPr>
        <p:blipFill>
          <a:blip r:embed="rId7"/>
          <a:stretch>
            <a:fillRect/>
          </a:stretch>
        </p:blipFill>
        <p:spPr>
          <a:xfrm>
            <a:off x="1592863" y="3893895"/>
            <a:ext cx="1849612" cy="1743943"/>
          </a:xfrm>
          <a:prstGeom prst="rect">
            <a:avLst/>
          </a:prstGeom>
        </p:spPr>
      </p:pic>
      <p:sp>
        <p:nvSpPr>
          <p:cNvPr id="66" name="Rectangle 65">
            <a:extLst>
              <a:ext uri="{FF2B5EF4-FFF2-40B4-BE49-F238E27FC236}">
                <a16:creationId xmlns:a16="http://schemas.microsoft.com/office/drawing/2014/main" id="{F772C7E4-08DC-614B-ADA0-BCAE310AD099}"/>
              </a:ext>
            </a:extLst>
          </p:cNvPr>
          <p:cNvSpPr/>
          <p:nvPr/>
        </p:nvSpPr>
        <p:spPr>
          <a:xfrm>
            <a:off x="2120881" y="5554850"/>
            <a:ext cx="7353025" cy="369332"/>
          </a:xfrm>
          <a:prstGeom prst="rect">
            <a:avLst/>
          </a:prstGeom>
        </p:spPr>
        <p:txBody>
          <a:bodyPr wrap="square">
            <a:spAutoFit/>
          </a:bodyPr>
          <a:lstStyle/>
          <a:p>
            <a:pPr lvl="1" algn="ctr"/>
            <a:endParaRPr lang="en-US" dirty="0">
              <a:solidFill>
                <a:prstClr val="black"/>
              </a:solidFill>
            </a:endParaRPr>
          </a:p>
        </p:txBody>
      </p:sp>
      <p:pic>
        <p:nvPicPr>
          <p:cNvPr id="2" name="Picture 1"/>
          <p:cNvPicPr>
            <a:picLocks noChangeAspect="1"/>
          </p:cNvPicPr>
          <p:nvPr/>
        </p:nvPicPr>
        <p:blipFill>
          <a:blip r:embed="rId8"/>
          <a:stretch>
            <a:fillRect/>
          </a:stretch>
        </p:blipFill>
        <p:spPr>
          <a:xfrm>
            <a:off x="2407550" y="1208029"/>
            <a:ext cx="2132991" cy="1825476"/>
          </a:xfrm>
          <a:prstGeom prst="rect">
            <a:avLst/>
          </a:prstGeom>
        </p:spPr>
      </p:pic>
      <p:pic>
        <p:nvPicPr>
          <p:cNvPr id="3" name="Picture 2"/>
          <p:cNvPicPr>
            <a:picLocks noChangeAspect="1"/>
          </p:cNvPicPr>
          <p:nvPr/>
        </p:nvPicPr>
        <p:blipFill>
          <a:blip r:embed="rId9"/>
          <a:stretch>
            <a:fillRect/>
          </a:stretch>
        </p:blipFill>
        <p:spPr>
          <a:xfrm>
            <a:off x="3442475" y="3621029"/>
            <a:ext cx="1900541" cy="1644512"/>
          </a:xfrm>
          <a:prstGeom prst="rect">
            <a:avLst/>
          </a:prstGeom>
        </p:spPr>
      </p:pic>
      <p:sp>
        <p:nvSpPr>
          <p:cNvPr id="24" name="Rectangle 23">
            <a:extLst>
              <a:ext uri="{FF2B5EF4-FFF2-40B4-BE49-F238E27FC236}">
                <a16:creationId xmlns:a16="http://schemas.microsoft.com/office/drawing/2014/main" id="{4E7FA28E-58AF-3A43-B649-A864DC506FDE}"/>
              </a:ext>
            </a:extLst>
          </p:cNvPr>
          <p:cNvSpPr/>
          <p:nvPr/>
        </p:nvSpPr>
        <p:spPr>
          <a:xfrm>
            <a:off x="6528736" y="1204541"/>
            <a:ext cx="5291230" cy="4893647"/>
          </a:xfrm>
          <a:prstGeom prst="rect">
            <a:avLst/>
          </a:prstGeom>
          <a:noFill/>
        </p:spPr>
        <p:txBody>
          <a:bodyPr wrap="square" lIns="91440" tIns="45720" rIns="91440" bIns="45720">
            <a:spAutoFit/>
          </a:bodyPr>
          <a:lstStyle/>
          <a:p>
            <a:pPr algn="ctr"/>
            <a:r>
              <a:rPr lang="en-GB" sz="2400" b="1"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Also…</a:t>
            </a:r>
          </a:p>
          <a:p>
            <a:pPr algn="ctr"/>
            <a:r>
              <a:rPr lang="en-GB" sz="2400" b="1"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Physical and Mental Health</a:t>
            </a:r>
          </a:p>
          <a:p>
            <a:pPr algn="ctr"/>
            <a:r>
              <a:rPr lang="en-GB" sz="2400" b="1"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Employment</a:t>
            </a:r>
          </a:p>
          <a:p>
            <a:pPr algn="ctr"/>
            <a:r>
              <a:rPr lang="en-GB" sz="2400" b="1"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Research</a:t>
            </a:r>
          </a:p>
          <a:p>
            <a:pPr algn="ctr"/>
            <a:r>
              <a:rPr lang="en-GB" sz="2400" b="1"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Partnerships which include </a:t>
            </a:r>
          </a:p>
          <a:p>
            <a:pPr algn="ctr"/>
            <a:r>
              <a:rPr lang="en-GB" sz="2400"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Guinness Partnerships, Army, RAF, Royal Navy, MOPAC, Police Constabularies</a:t>
            </a:r>
            <a:r>
              <a:rPr lang="en-US" sz="2400"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Churches, IAGs. Local Authorities, Banks, Third Sector, </a:t>
            </a:r>
          </a:p>
          <a:p>
            <a:pPr algn="ctr"/>
            <a:r>
              <a:rPr lang="en-US" sz="2400"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Kick Off@3, JC Education and Sport…..</a:t>
            </a:r>
          </a:p>
          <a:p>
            <a:pPr algn="ctr"/>
            <a:endParaRPr lang="en-GB" sz="2400"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8736932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checkerboard(across)">
                                      <p:cBhvr>
                                        <p:cTn id="7" dur="500"/>
                                        <p:tgtEl>
                                          <p:spTgt spid="60"/>
                                        </p:tgtEl>
                                      </p:cBhvr>
                                    </p:animEffect>
                                  </p:childTnLst>
                                </p:cTn>
                              </p:par>
                              <p:par>
                                <p:cTn id="8" presetID="5" presetClass="entr" presetSubtype="10" fill="hold" nodeType="withEffect">
                                  <p:stCondLst>
                                    <p:cond delay="0"/>
                                  </p:stCondLst>
                                  <p:childTnLst>
                                    <p:set>
                                      <p:cBhvr>
                                        <p:cTn id="9" dur="1" fill="hold">
                                          <p:stCondLst>
                                            <p:cond delay="0"/>
                                          </p:stCondLst>
                                        </p:cTn>
                                        <p:tgtEl>
                                          <p:spTgt spid="62"/>
                                        </p:tgtEl>
                                        <p:attrNameLst>
                                          <p:attrName>style.visibility</p:attrName>
                                        </p:attrNameLst>
                                      </p:cBhvr>
                                      <p:to>
                                        <p:strVal val="visible"/>
                                      </p:to>
                                    </p:set>
                                    <p:animEffect transition="in" filter="checkerboard(across)">
                                      <p:cBhvr>
                                        <p:cTn id="10" dur="500"/>
                                        <p:tgtEl>
                                          <p:spTgt spid="62"/>
                                        </p:tgtEl>
                                      </p:cBhvr>
                                    </p:animEffect>
                                  </p:childTnLst>
                                </p:cTn>
                              </p:par>
                              <p:par>
                                <p:cTn id="11" presetID="5" presetClass="entr" presetSubtype="10" fill="hold" nodeType="withEffect">
                                  <p:stCondLst>
                                    <p:cond delay="0"/>
                                  </p:stCondLst>
                                  <p:childTnLst>
                                    <p:set>
                                      <p:cBhvr>
                                        <p:cTn id="12" dur="1" fill="hold">
                                          <p:stCondLst>
                                            <p:cond delay="0"/>
                                          </p:stCondLst>
                                        </p:cTn>
                                        <p:tgtEl>
                                          <p:spTgt spid="64"/>
                                        </p:tgtEl>
                                        <p:attrNameLst>
                                          <p:attrName>style.visibility</p:attrName>
                                        </p:attrNameLst>
                                      </p:cBhvr>
                                      <p:to>
                                        <p:strVal val="visible"/>
                                      </p:to>
                                    </p:set>
                                    <p:animEffect transition="in" filter="checkerboard(across)">
                                      <p:cBhvr>
                                        <p:cTn id="13" dur="500"/>
                                        <p:tgtEl>
                                          <p:spTgt spid="64"/>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nodePh="1">
                                  <p:stCondLst>
                                    <p:cond delay="0"/>
                                  </p:stCondLst>
                                  <p:endCondLst>
                                    <p:cond evt="begin" delay="0">
                                      <p:tn val="16"/>
                                    </p:cond>
                                  </p:endCondLst>
                                  <p:childTnLst>
                                    <p:set>
                                      <p:cBhvr>
                                        <p:cTn id="17" dur="1" fill="hold">
                                          <p:stCondLst>
                                            <p:cond delay="0"/>
                                          </p:stCondLst>
                                        </p:cTn>
                                        <p:tgtEl>
                                          <p:spTgt spid="66"/>
                                        </p:tgtEl>
                                        <p:attrNameLst>
                                          <p:attrName>style.visibility</p:attrName>
                                        </p:attrNameLst>
                                      </p:cBhvr>
                                      <p:to>
                                        <p:strVal val="visible"/>
                                      </p:to>
                                    </p:set>
                                    <p:anim calcmode="lin" valueType="num">
                                      <p:cBhvr additive="base">
                                        <p:cTn id="18" dur="500" fill="hold"/>
                                        <p:tgtEl>
                                          <p:spTgt spid="66"/>
                                        </p:tgtEl>
                                        <p:attrNameLst>
                                          <p:attrName>ppt_x</p:attrName>
                                        </p:attrNameLst>
                                      </p:cBhvr>
                                      <p:tavLst>
                                        <p:tav tm="0">
                                          <p:val>
                                            <p:strVal val="#ppt_x"/>
                                          </p:val>
                                        </p:tav>
                                        <p:tav tm="100000">
                                          <p:val>
                                            <p:strVal val="#ppt_x"/>
                                          </p:val>
                                        </p:tav>
                                      </p:tavLst>
                                    </p:anim>
                                    <p:anim calcmode="lin" valueType="num">
                                      <p:cBhvr additive="base">
                                        <p:cTn id="19" dur="500" fill="hold"/>
                                        <p:tgtEl>
                                          <p:spTgt spid="6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0272" y="581651"/>
            <a:ext cx="10515600" cy="680644"/>
          </a:xfrm>
        </p:spPr>
        <p:txBody>
          <a:bodyPr>
            <a:normAutofit fontScale="90000"/>
          </a:bodyPr>
          <a:lstStyle/>
          <a:p>
            <a:r>
              <a:rPr lang="en-GB" b="1" dirty="0">
                <a:latin typeface="Arial" panose="020B0604020202020204" pitchFamily="34" charset="0"/>
                <a:cs typeface="Arial" panose="020B0604020202020204" pitchFamily="34" charset="0"/>
              </a:rPr>
              <a:t>Community Organisations Revealed</a:t>
            </a:r>
          </a:p>
        </p:txBody>
      </p:sp>
      <p:pic>
        <p:nvPicPr>
          <p:cNvPr id="4" name="Content Placeholder 3">
            <a:extLst>
              <a:ext uri="{FF2B5EF4-FFF2-40B4-BE49-F238E27FC236}">
                <a16:creationId xmlns:a16="http://schemas.microsoft.com/office/drawing/2014/main" id="{D9257CC4-1678-4C2B-8984-D130EB91F8A7}"/>
              </a:ext>
            </a:extLst>
          </p:cNvPr>
          <p:cNvPicPr>
            <a:picLocks noGrp="1" noChangeAspect="1"/>
          </p:cNvPicPr>
          <p:nvPr>
            <p:ph idx="1"/>
          </p:nvPr>
        </p:nvPicPr>
        <p:blipFill>
          <a:blip r:embed="rId2"/>
          <a:stretch>
            <a:fillRect/>
          </a:stretch>
        </p:blipFill>
        <p:spPr>
          <a:xfrm>
            <a:off x="972671" y="1653988"/>
            <a:ext cx="2401124" cy="1529859"/>
          </a:xfrm>
          <a:prstGeom prst="rect">
            <a:avLst/>
          </a:prstGeom>
        </p:spPr>
      </p:pic>
      <p:pic>
        <p:nvPicPr>
          <p:cNvPr id="5" name="Picture 4">
            <a:extLst>
              <a:ext uri="{FF2B5EF4-FFF2-40B4-BE49-F238E27FC236}">
                <a16:creationId xmlns:a16="http://schemas.microsoft.com/office/drawing/2014/main" id="{2816CDB5-7E82-44D6-BA92-0D1453B7C83E}"/>
              </a:ext>
            </a:extLst>
          </p:cNvPr>
          <p:cNvPicPr>
            <a:picLocks noChangeAspect="1"/>
          </p:cNvPicPr>
          <p:nvPr/>
        </p:nvPicPr>
        <p:blipFill>
          <a:blip r:embed="rId3"/>
          <a:stretch>
            <a:fillRect/>
          </a:stretch>
        </p:blipFill>
        <p:spPr>
          <a:xfrm>
            <a:off x="6970321" y="1488173"/>
            <a:ext cx="2341494" cy="1861487"/>
          </a:xfrm>
          <a:prstGeom prst="rect">
            <a:avLst/>
          </a:prstGeom>
        </p:spPr>
      </p:pic>
      <p:pic>
        <p:nvPicPr>
          <p:cNvPr id="6" name="Picture 5">
            <a:extLst>
              <a:ext uri="{FF2B5EF4-FFF2-40B4-BE49-F238E27FC236}">
                <a16:creationId xmlns:a16="http://schemas.microsoft.com/office/drawing/2014/main" id="{92AE2C33-A457-4958-8FE1-F25825FD2194}"/>
              </a:ext>
            </a:extLst>
          </p:cNvPr>
          <p:cNvPicPr>
            <a:picLocks noChangeAspect="1"/>
          </p:cNvPicPr>
          <p:nvPr/>
        </p:nvPicPr>
        <p:blipFill>
          <a:blip r:embed="rId4"/>
          <a:stretch>
            <a:fillRect/>
          </a:stretch>
        </p:blipFill>
        <p:spPr>
          <a:xfrm>
            <a:off x="200832" y="3183847"/>
            <a:ext cx="2858108" cy="1707776"/>
          </a:xfrm>
          <a:prstGeom prst="rect">
            <a:avLst/>
          </a:prstGeom>
        </p:spPr>
      </p:pic>
      <p:pic>
        <p:nvPicPr>
          <p:cNvPr id="7" name="Picture 6">
            <a:extLst>
              <a:ext uri="{FF2B5EF4-FFF2-40B4-BE49-F238E27FC236}">
                <a16:creationId xmlns:a16="http://schemas.microsoft.com/office/drawing/2014/main" id="{E436ABB0-6CE5-42A1-B3ED-71C6D08CB1AE}"/>
              </a:ext>
            </a:extLst>
          </p:cNvPr>
          <p:cNvPicPr>
            <a:picLocks noChangeAspect="1"/>
          </p:cNvPicPr>
          <p:nvPr/>
        </p:nvPicPr>
        <p:blipFill>
          <a:blip r:embed="rId5"/>
          <a:stretch>
            <a:fillRect/>
          </a:stretch>
        </p:blipFill>
        <p:spPr>
          <a:xfrm>
            <a:off x="3997103" y="1426933"/>
            <a:ext cx="2349909" cy="1743467"/>
          </a:xfrm>
          <a:prstGeom prst="rect">
            <a:avLst/>
          </a:prstGeom>
        </p:spPr>
      </p:pic>
      <p:pic>
        <p:nvPicPr>
          <p:cNvPr id="8" name="Picture 7">
            <a:extLst>
              <a:ext uri="{FF2B5EF4-FFF2-40B4-BE49-F238E27FC236}">
                <a16:creationId xmlns:a16="http://schemas.microsoft.com/office/drawing/2014/main" id="{52F1CEC7-28E9-4027-B35A-1EA4210F1E01}"/>
              </a:ext>
            </a:extLst>
          </p:cNvPr>
          <p:cNvPicPr>
            <a:picLocks noChangeAspect="1"/>
          </p:cNvPicPr>
          <p:nvPr/>
        </p:nvPicPr>
        <p:blipFill>
          <a:blip r:embed="rId6"/>
          <a:stretch>
            <a:fillRect/>
          </a:stretch>
        </p:blipFill>
        <p:spPr>
          <a:xfrm>
            <a:off x="7549591" y="3903084"/>
            <a:ext cx="2415166" cy="1804426"/>
          </a:xfrm>
          <a:prstGeom prst="rect">
            <a:avLst/>
          </a:prstGeom>
        </p:spPr>
      </p:pic>
      <p:grpSp>
        <p:nvGrpSpPr>
          <p:cNvPr id="9" name="Group 8">
            <a:extLst>
              <a:ext uri="{FF2B5EF4-FFF2-40B4-BE49-F238E27FC236}">
                <a16:creationId xmlns:a16="http://schemas.microsoft.com/office/drawing/2014/main" id="{420F5FF2-EA03-5F4F-9040-C1D7B6932DDF}"/>
              </a:ext>
            </a:extLst>
          </p:cNvPr>
          <p:cNvGrpSpPr/>
          <p:nvPr/>
        </p:nvGrpSpPr>
        <p:grpSpPr>
          <a:xfrm flipH="1">
            <a:off x="451306" y="596200"/>
            <a:ext cx="307385" cy="558504"/>
            <a:chOff x="5377320" y="804553"/>
            <a:chExt cx="1215076" cy="2207732"/>
          </a:xfrm>
        </p:grpSpPr>
        <p:sp>
          <p:nvSpPr>
            <p:cNvPr id="10" name="Diamond 9">
              <a:extLst>
                <a:ext uri="{FF2B5EF4-FFF2-40B4-BE49-F238E27FC236}">
                  <a16:creationId xmlns:a16="http://schemas.microsoft.com/office/drawing/2014/main" id="{B2FB70E0-84C6-0542-8A4D-EC2E120A1666}"/>
                </a:ext>
              </a:extLst>
            </p:cNvPr>
            <p:cNvSpPr/>
            <p:nvPr/>
          </p:nvSpPr>
          <p:spPr>
            <a:xfrm>
              <a:off x="5386972" y="804553"/>
              <a:ext cx="496396" cy="496396"/>
            </a:xfrm>
            <a:prstGeom prst="diamond">
              <a:avLst/>
            </a:prstGeom>
            <a:solidFill>
              <a:srgbClr val="B764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1" name="Diamond 10">
              <a:extLst>
                <a:ext uri="{FF2B5EF4-FFF2-40B4-BE49-F238E27FC236}">
                  <a16:creationId xmlns:a16="http://schemas.microsoft.com/office/drawing/2014/main" id="{9FBBEC6D-EF84-0E42-BDEB-BD3EBFCBB56A}"/>
                </a:ext>
              </a:extLst>
            </p:cNvPr>
            <p:cNvSpPr/>
            <p:nvPr/>
          </p:nvSpPr>
          <p:spPr>
            <a:xfrm>
              <a:off x="6096000" y="807160"/>
              <a:ext cx="496396" cy="496396"/>
            </a:xfrm>
            <a:prstGeom prst="diamond">
              <a:avLst/>
            </a:prstGeom>
            <a:solidFill>
              <a:srgbClr val="62BA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2" name="Diamond 11">
              <a:extLst>
                <a:ext uri="{FF2B5EF4-FFF2-40B4-BE49-F238E27FC236}">
                  <a16:creationId xmlns:a16="http://schemas.microsoft.com/office/drawing/2014/main" id="{872DA888-83B1-964C-B533-75926AF19A97}"/>
                </a:ext>
              </a:extLst>
            </p:cNvPr>
            <p:cNvSpPr/>
            <p:nvPr/>
          </p:nvSpPr>
          <p:spPr>
            <a:xfrm>
              <a:off x="5741486" y="1231537"/>
              <a:ext cx="496396" cy="496396"/>
            </a:xfrm>
            <a:prstGeom prst="diamond">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3" name="Diamond 12">
              <a:extLst>
                <a:ext uri="{FF2B5EF4-FFF2-40B4-BE49-F238E27FC236}">
                  <a16:creationId xmlns:a16="http://schemas.microsoft.com/office/drawing/2014/main" id="{26D320BC-AEB8-1B43-BCF4-BA87C80667D5}"/>
                </a:ext>
              </a:extLst>
            </p:cNvPr>
            <p:cNvSpPr/>
            <p:nvPr/>
          </p:nvSpPr>
          <p:spPr>
            <a:xfrm>
              <a:off x="5377320" y="1662052"/>
              <a:ext cx="496396" cy="496396"/>
            </a:xfrm>
            <a:prstGeom prst="diamond">
              <a:avLst/>
            </a:prstGeom>
            <a:solidFill>
              <a:srgbClr val="62BA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4" name="Diamond 13">
              <a:extLst>
                <a:ext uri="{FF2B5EF4-FFF2-40B4-BE49-F238E27FC236}">
                  <a16:creationId xmlns:a16="http://schemas.microsoft.com/office/drawing/2014/main" id="{2CAF6A73-EF34-7440-B24E-713EC0EA8830}"/>
                </a:ext>
              </a:extLst>
            </p:cNvPr>
            <p:cNvSpPr/>
            <p:nvPr/>
          </p:nvSpPr>
          <p:spPr>
            <a:xfrm>
              <a:off x="6086349" y="1665497"/>
              <a:ext cx="496396" cy="496396"/>
            </a:xfrm>
            <a:prstGeom prst="diamond">
              <a:avLst/>
            </a:prstGeom>
            <a:solidFill>
              <a:srgbClr val="B764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5" name="Diamond 14">
              <a:extLst>
                <a:ext uri="{FF2B5EF4-FFF2-40B4-BE49-F238E27FC236}">
                  <a16:creationId xmlns:a16="http://schemas.microsoft.com/office/drawing/2014/main" id="{DE1A55F4-AAA6-0E47-9BDC-6C90256D0012}"/>
                </a:ext>
              </a:extLst>
            </p:cNvPr>
            <p:cNvSpPr/>
            <p:nvPr/>
          </p:nvSpPr>
          <p:spPr>
            <a:xfrm>
              <a:off x="5735233" y="2092314"/>
              <a:ext cx="496396" cy="496396"/>
            </a:xfrm>
            <a:prstGeom prst="diamond">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6" name="Diamond 15">
              <a:extLst>
                <a:ext uri="{FF2B5EF4-FFF2-40B4-BE49-F238E27FC236}">
                  <a16:creationId xmlns:a16="http://schemas.microsoft.com/office/drawing/2014/main" id="{AA89299C-1944-DF47-8EB1-B680408C9809}"/>
                </a:ext>
              </a:extLst>
            </p:cNvPr>
            <p:cNvSpPr/>
            <p:nvPr/>
          </p:nvSpPr>
          <p:spPr>
            <a:xfrm>
              <a:off x="5377320" y="2510831"/>
              <a:ext cx="496396" cy="496396"/>
            </a:xfrm>
            <a:prstGeom prst="diamond">
              <a:avLst/>
            </a:prstGeom>
            <a:solidFill>
              <a:srgbClr val="B764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7" name="Diamond 16">
              <a:extLst>
                <a:ext uri="{FF2B5EF4-FFF2-40B4-BE49-F238E27FC236}">
                  <a16:creationId xmlns:a16="http://schemas.microsoft.com/office/drawing/2014/main" id="{9369A498-F5B5-DE41-9A33-D6EFDD3421A2}"/>
                </a:ext>
              </a:extLst>
            </p:cNvPr>
            <p:cNvSpPr/>
            <p:nvPr/>
          </p:nvSpPr>
          <p:spPr>
            <a:xfrm>
              <a:off x="6086349" y="2515889"/>
              <a:ext cx="496396" cy="496396"/>
            </a:xfrm>
            <a:prstGeom prst="diamond">
              <a:avLst/>
            </a:prstGeom>
            <a:solidFill>
              <a:srgbClr val="62BA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pic>
        <p:nvPicPr>
          <p:cNvPr id="1026" name="Picture 2" descr="The Passion Projec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99614" y="4314657"/>
            <a:ext cx="2103531" cy="201097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KickOff@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29714" y="3335038"/>
            <a:ext cx="2372472" cy="237247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The Safety Box"/>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311815" y="1656485"/>
            <a:ext cx="2695575" cy="2381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850698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F5396ADE-C01B-C542-B51C-DF5E5D207B74}"/>
              </a:ext>
            </a:extLst>
          </p:cNvPr>
          <p:cNvPicPr>
            <a:picLocks noChangeAspect="1"/>
          </p:cNvPicPr>
          <p:nvPr/>
        </p:nvPicPr>
        <p:blipFill rotWithShape="1">
          <a:blip r:embed="rId3">
            <a:alphaModFix amt="50000"/>
          </a:blip>
          <a:srcRect l="-38" t="7968" b="13696"/>
          <a:stretch/>
        </p:blipFill>
        <p:spPr>
          <a:xfrm>
            <a:off x="21019" y="-46789"/>
            <a:ext cx="12149959" cy="6665632"/>
          </a:xfrm>
          <a:prstGeom prst="rect">
            <a:avLst/>
          </a:prstGeom>
        </p:spPr>
      </p:pic>
      <p:sp>
        <p:nvSpPr>
          <p:cNvPr id="6" name="Rectangle 5">
            <a:extLst>
              <a:ext uri="{FF2B5EF4-FFF2-40B4-BE49-F238E27FC236}">
                <a16:creationId xmlns:a16="http://schemas.microsoft.com/office/drawing/2014/main" id="{CF1C2AAA-47DA-3B44-B57D-B59CBCCD51B0}"/>
              </a:ext>
            </a:extLst>
          </p:cNvPr>
          <p:cNvSpPr/>
          <p:nvPr/>
        </p:nvSpPr>
        <p:spPr>
          <a:xfrm>
            <a:off x="-8313" y="6687956"/>
            <a:ext cx="12213211" cy="186267"/>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prstClr val="white"/>
              </a:solidFill>
            </a:endParaRPr>
          </a:p>
        </p:txBody>
      </p:sp>
      <p:pic>
        <p:nvPicPr>
          <p:cNvPr id="8" name="Picture 7">
            <a:extLst>
              <a:ext uri="{FF2B5EF4-FFF2-40B4-BE49-F238E27FC236}">
                <a16:creationId xmlns:a16="http://schemas.microsoft.com/office/drawing/2014/main" id="{185406D8-97FC-5D47-BE03-F0317998FED7}"/>
              </a:ext>
            </a:extLst>
          </p:cNvPr>
          <p:cNvPicPr>
            <a:picLocks noChangeAspect="1"/>
          </p:cNvPicPr>
          <p:nvPr/>
        </p:nvPicPr>
        <p:blipFill>
          <a:blip r:embed="rId4"/>
          <a:stretch>
            <a:fillRect/>
          </a:stretch>
        </p:blipFill>
        <p:spPr>
          <a:xfrm>
            <a:off x="10424046" y="320979"/>
            <a:ext cx="1265593" cy="620140"/>
          </a:xfrm>
          <a:prstGeom prst="rect">
            <a:avLst/>
          </a:prstGeom>
        </p:spPr>
      </p:pic>
      <p:sp>
        <p:nvSpPr>
          <p:cNvPr id="9" name="Rectangle 8">
            <a:extLst>
              <a:ext uri="{FF2B5EF4-FFF2-40B4-BE49-F238E27FC236}">
                <a16:creationId xmlns:a16="http://schemas.microsoft.com/office/drawing/2014/main" id="{AAFDC2CC-51E7-5F47-A4E0-6477D3EADD2A}"/>
              </a:ext>
            </a:extLst>
          </p:cNvPr>
          <p:cNvSpPr/>
          <p:nvPr/>
        </p:nvSpPr>
        <p:spPr>
          <a:xfrm flipV="1">
            <a:off x="-8313" y="6747355"/>
            <a:ext cx="12208625" cy="45719"/>
          </a:xfrm>
          <a:prstGeom prst="rect">
            <a:avLst/>
          </a:prstGeom>
          <a:solidFill>
            <a:srgbClr val="F8F8F8"/>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prstClr val="white">
                  <a:lumMod val="95000"/>
                </a:prstClr>
              </a:solidFill>
            </a:endParaRPr>
          </a:p>
        </p:txBody>
      </p:sp>
      <p:sp>
        <p:nvSpPr>
          <p:cNvPr id="13" name="Rectangle 12">
            <a:extLst>
              <a:ext uri="{FF2B5EF4-FFF2-40B4-BE49-F238E27FC236}">
                <a16:creationId xmlns:a16="http://schemas.microsoft.com/office/drawing/2014/main" id="{9FA4728B-E789-1943-97C5-367256F01D87}"/>
              </a:ext>
            </a:extLst>
          </p:cNvPr>
          <p:cNvSpPr/>
          <p:nvPr/>
        </p:nvSpPr>
        <p:spPr>
          <a:xfrm>
            <a:off x="-21211" y="-13379"/>
            <a:ext cx="12213211" cy="45719"/>
          </a:xfrm>
          <a:prstGeom prst="rect">
            <a:avLst/>
          </a:prstGeom>
          <a:solidFill>
            <a:srgbClr val="B76427"/>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prstClr val="white"/>
              </a:solidFill>
            </a:endParaRPr>
          </a:p>
        </p:txBody>
      </p:sp>
      <p:sp>
        <p:nvSpPr>
          <p:cNvPr id="22" name="Rectangle 21">
            <a:extLst>
              <a:ext uri="{FF2B5EF4-FFF2-40B4-BE49-F238E27FC236}">
                <a16:creationId xmlns:a16="http://schemas.microsoft.com/office/drawing/2014/main" id="{F705BD91-6622-F44C-956F-405D3EADD260}"/>
              </a:ext>
            </a:extLst>
          </p:cNvPr>
          <p:cNvSpPr/>
          <p:nvPr/>
        </p:nvSpPr>
        <p:spPr>
          <a:xfrm>
            <a:off x="434446" y="3402638"/>
            <a:ext cx="6682669" cy="2831544"/>
          </a:xfrm>
          <a:prstGeom prst="rect">
            <a:avLst/>
          </a:prstGeom>
          <a:noFill/>
        </p:spPr>
        <p:txBody>
          <a:bodyPr wrap="square" lIns="91440" tIns="45720" rIns="91440" bIns="45720">
            <a:spAutoFit/>
          </a:bodyPr>
          <a:lstStyle/>
          <a:p>
            <a:r>
              <a:rPr lang="en-GB" sz="3400" b="1" dirty="0">
                <a:solidFill>
                  <a:prstClr val="black"/>
                </a:solidFill>
              </a:rPr>
              <a:t>Empowering Youth</a:t>
            </a:r>
          </a:p>
          <a:p>
            <a:endParaRPr lang="en-GB" dirty="0">
              <a:solidFill>
                <a:prstClr val="black"/>
              </a:solidFill>
            </a:endParaRPr>
          </a:p>
          <a:p>
            <a:r>
              <a:rPr lang="en-GB" dirty="0">
                <a:solidFill>
                  <a:prstClr val="black"/>
                </a:solidFill>
              </a:rPr>
              <a:t>Young people are at the core of the work that we do, understandably because they are the most affected by violent crime today.</a:t>
            </a:r>
          </a:p>
          <a:p>
            <a:endParaRPr lang="en-GB" dirty="0">
              <a:solidFill>
                <a:prstClr val="black"/>
              </a:solidFill>
            </a:endParaRPr>
          </a:p>
          <a:p>
            <a:r>
              <a:rPr lang="en-GB" dirty="0">
                <a:solidFill>
                  <a:prstClr val="black"/>
                </a:solidFill>
              </a:rPr>
              <a:t>The VCPB recognises that 98% of young people are engaged in positive activities.  2% require intervention – the VCPB are therefore using professionals like ourselves to champion our young ambassadors.</a:t>
            </a:r>
            <a:endParaRPr lang="en-US" sz="2200"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362482A0-B6B4-2045-BFAC-09B8C947C0EC}"/>
              </a:ext>
            </a:extLst>
          </p:cNvPr>
          <p:cNvPicPr>
            <a:picLocks noChangeAspect="1"/>
          </p:cNvPicPr>
          <p:nvPr/>
        </p:nvPicPr>
        <p:blipFill>
          <a:blip r:embed="rId5"/>
          <a:stretch>
            <a:fillRect/>
          </a:stretch>
        </p:blipFill>
        <p:spPr>
          <a:xfrm>
            <a:off x="550644" y="861654"/>
            <a:ext cx="3841661" cy="2540984"/>
          </a:xfrm>
          <a:prstGeom prst="rect">
            <a:avLst/>
          </a:prstGeom>
        </p:spPr>
      </p:pic>
      <p:pic>
        <p:nvPicPr>
          <p:cNvPr id="10" name="Picture 9">
            <a:extLst>
              <a:ext uri="{FF2B5EF4-FFF2-40B4-BE49-F238E27FC236}">
                <a16:creationId xmlns:a16="http://schemas.microsoft.com/office/drawing/2014/main" id="{EE2C87E9-C201-9848-98C1-440F4C79FC8B}"/>
              </a:ext>
            </a:extLst>
          </p:cNvPr>
          <p:cNvPicPr>
            <a:picLocks noChangeAspect="1"/>
          </p:cNvPicPr>
          <p:nvPr/>
        </p:nvPicPr>
        <p:blipFill>
          <a:blip r:embed="rId6"/>
          <a:stretch>
            <a:fillRect/>
          </a:stretch>
        </p:blipFill>
        <p:spPr>
          <a:xfrm>
            <a:off x="6675932" y="915840"/>
            <a:ext cx="5347985" cy="3670576"/>
          </a:xfrm>
          <a:prstGeom prst="rect">
            <a:avLst/>
          </a:prstGeom>
        </p:spPr>
      </p:pic>
      <p:sp>
        <p:nvSpPr>
          <p:cNvPr id="2" name="Rectangle 1"/>
          <p:cNvSpPr/>
          <p:nvPr/>
        </p:nvSpPr>
        <p:spPr>
          <a:xfrm>
            <a:off x="7152269" y="4667565"/>
            <a:ext cx="4537370" cy="738664"/>
          </a:xfrm>
          <a:prstGeom prst="rect">
            <a:avLst/>
          </a:prstGeom>
        </p:spPr>
        <p:txBody>
          <a:bodyPr wrap="square">
            <a:spAutoFit/>
          </a:bodyPr>
          <a:lstStyle/>
          <a:p>
            <a:pPr fontAlgn="base"/>
            <a:r>
              <a:rPr lang="en-GB" sz="2400" b="1" dirty="0">
                <a:solidFill>
                  <a:srgbClr val="62BAAB"/>
                </a:solidFill>
              </a:rPr>
              <a:t>VCP Ambassadors and Champions</a:t>
            </a:r>
          </a:p>
          <a:p>
            <a:pPr fontAlgn="base"/>
            <a:r>
              <a:rPr lang="en-GB" b="1" dirty="0">
                <a:solidFill>
                  <a:srgbClr val="E7E6E6">
                    <a:lumMod val="50000"/>
                  </a:srgbClr>
                </a:solidFill>
              </a:rPr>
              <a:t>Empower, Inspire, Motivate, Drive.</a:t>
            </a:r>
          </a:p>
        </p:txBody>
      </p:sp>
    </p:spTree>
    <p:extLst>
      <p:ext uri="{BB962C8B-B14F-4D97-AF65-F5344CB8AC3E}">
        <p14:creationId xmlns:p14="http://schemas.microsoft.com/office/powerpoint/2010/main" val="288170196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1000" fill="hold"/>
                                        <p:tgtEl>
                                          <p:spTgt spid="10"/>
                                        </p:tgtEl>
                                      </p:cBhvr>
                                      <p:by x="65000" y="65000"/>
                                    </p:animScale>
                                  </p:childTnLst>
                                </p:cTn>
                              </p:par>
                            </p:childTnLst>
                          </p:cTn>
                        </p:par>
                        <p:par>
                          <p:cTn id="7" fill="hold">
                            <p:stCondLst>
                              <p:cond delay="1000"/>
                            </p:stCondLst>
                            <p:childTnLst>
                              <p:par>
                                <p:cTn id="8" presetID="42" presetClass="path" presetSubtype="0" accel="50000" decel="50000" fill="hold" nodeType="afterEffect">
                                  <p:stCondLst>
                                    <p:cond delay="0"/>
                                  </p:stCondLst>
                                  <p:childTnLst>
                                    <p:animMotion origin="layout" path="M -2.29167E-6 7.40741E-7 L -0.21862 0.00255 " pathEditMode="relative" rAng="0" ptsTypes="AA">
                                      <p:cBhvr>
                                        <p:cTn id="9" dur="2000" fill="hold"/>
                                        <p:tgtEl>
                                          <p:spTgt spid="10"/>
                                        </p:tgtEl>
                                        <p:attrNameLst>
                                          <p:attrName>ppt_x</p:attrName>
                                          <p:attrName>ppt_y</p:attrName>
                                        </p:attrNameLst>
                                      </p:cBhvr>
                                      <p:rCtr x="-10938" y="11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F5396ADE-C01B-C542-B51C-DF5E5D207B74}"/>
              </a:ext>
            </a:extLst>
          </p:cNvPr>
          <p:cNvPicPr>
            <a:picLocks noChangeAspect="1"/>
          </p:cNvPicPr>
          <p:nvPr/>
        </p:nvPicPr>
        <p:blipFill rotWithShape="1">
          <a:blip r:embed="rId3">
            <a:alphaModFix amt="50000"/>
          </a:blip>
          <a:srcRect l="53428" t="7968" b="13696"/>
          <a:stretch/>
        </p:blipFill>
        <p:spPr>
          <a:xfrm>
            <a:off x="-47314" y="23455"/>
            <a:ext cx="12192000" cy="6639121"/>
          </a:xfrm>
          <a:prstGeom prst="rect">
            <a:avLst/>
          </a:prstGeom>
        </p:spPr>
      </p:pic>
      <p:sp>
        <p:nvSpPr>
          <p:cNvPr id="6" name="Rectangle 5">
            <a:extLst>
              <a:ext uri="{FF2B5EF4-FFF2-40B4-BE49-F238E27FC236}">
                <a16:creationId xmlns:a16="http://schemas.microsoft.com/office/drawing/2014/main" id="{CF1C2AAA-47DA-3B44-B57D-B59CBCCD51B0}"/>
              </a:ext>
            </a:extLst>
          </p:cNvPr>
          <p:cNvSpPr/>
          <p:nvPr/>
        </p:nvSpPr>
        <p:spPr>
          <a:xfrm>
            <a:off x="-8313" y="6687956"/>
            <a:ext cx="12213211" cy="186267"/>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prstClr val="white"/>
              </a:solidFill>
            </a:endParaRPr>
          </a:p>
        </p:txBody>
      </p:sp>
      <p:pic>
        <p:nvPicPr>
          <p:cNvPr id="8" name="Picture 7">
            <a:extLst>
              <a:ext uri="{FF2B5EF4-FFF2-40B4-BE49-F238E27FC236}">
                <a16:creationId xmlns:a16="http://schemas.microsoft.com/office/drawing/2014/main" id="{185406D8-97FC-5D47-BE03-F0317998FED7}"/>
              </a:ext>
            </a:extLst>
          </p:cNvPr>
          <p:cNvPicPr>
            <a:picLocks noChangeAspect="1"/>
          </p:cNvPicPr>
          <p:nvPr/>
        </p:nvPicPr>
        <p:blipFill>
          <a:blip r:embed="rId4"/>
          <a:stretch>
            <a:fillRect/>
          </a:stretch>
        </p:blipFill>
        <p:spPr>
          <a:xfrm>
            <a:off x="5019667" y="398819"/>
            <a:ext cx="1175513" cy="576001"/>
          </a:xfrm>
          <a:prstGeom prst="rect">
            <a:avLst/>
          </a:prstGeom>
        </p:spPr>
      </p:pic>
      <p:sp>
        <p:nvSpPr>
          <p:cNvPr id="9" name="Rectangle 8">
            <a:extLst>
              <a:ext uri="{FF2B5EF4-FFF2-40B4-BE49-F238E27FC236}">
                <a16:creationId xmlns:a16="http://schemas.microsoft.com/office/drawing/2014/main" id="{AAFDC2CC-51E7-5F47-A4E0-6477D3EADD2A}"/>
              </a:ext>
            </a:extLst>
          </p:cNvPr>
          <p:cNvSpPr/>
          <p:nvPr/>
        </p:nvSpPr>
        <p:spPr>
          <a:xfrm>
            <a:off x="-8313" y="6511706"/>
            <a:ext cx="12208625" cy="186267"/>
          </a:xfrm>
          <a:prstGeom prst="rect">
            <a:avLst/>
          </a:prstGeom>
          <a:solidFill>
            <a:srgbClr val="F2F2F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prstClr val="white">
                  <a:lumMod val="95000"/>
                </a:prstClr>
              </a:solidFill>
            </a:endParaRPr>
          </a:p>
        </p:txBody>
      </p:sp>
      <p:sp>
        <p:nvSpPr>
          <p:cNvPr id="10" name="Rectangle 9">
            <a:extLst>
              <a:ext uri="{FF2B5EF4-FFF2-40B4-BE49-F238E27FC236}">
                <a16:creationId xmlns:a16="http://schemas.microsoft.com/office/drawing/2014/main" id="{6B69B58B-86A1-3643-8225-C63F2709FBBA}"/>
              </a:ext>
            </a:extLst>
          </p:cNvPr>
          <p:cNvSpPr/>
          <p:nvPr/>
        </p:nvSpPr>
        <p:spPr>
          <a:xfrm>
            <a:off x="1241946" y="2412528"/>
            <a:ext cx="10767630" cy="430887"/>
          </a:xfrm>
          <a:prstGeom prst="rect">
            <a:avLst/>
          </a:prstGeom>
          <a:noFill/>
        </p:spPr>
        <p:txBody>
          <a:bodyPr wrap="square" lIns="91440" tIns="45720" rIns="91440" bIns="45720">
            <a:spAutoFit/>
          </a:bodyPr>
          <a:lstStyle/>
          <a:p>
            <a:endParaRPr lang="en-US" sz="2200"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AA565B73-E51E-784B-8512-CAA58227A268}"/>
              </a:ext>
            </a:extLst>
          </p:cNvPr>
          <p:cNvSpPr/>
          <p:nvPr/>
        </p:nvSpPr>
        <p:spPr>
          <a:xfrm>
            <a:off x="1222194" y="1281494"/>
            <a:ext cx="10235821" cy="5693866"/>
          </a:xfrm>
          <a:prstGeom prst="rect">
            <a:avLst/>
          </a:prstGeom>
          <a:noFill/>
        </p:spPr>
        <p:txBody>
          <a:bodyPr wrap="square" lIns="91440" tIns="45720" rIns="91440" bIns="45720">
            <a:spAutoFit/>
          </a:bodyPr>
          <a:lstStyle/>
          <a:p>
            <a:r>
              <a:rPr lang="en-GB" sz="2400" b="1" dirty="0">
                <a:solidFill>
                  <a:prstClr val="black"/>
                </a:solidFill>
              </a:rPr>
              <a:t>Identify community interventions that could address youth criminality and serious violence</a:t>
            </a:r>
          </a:p>
          <a:p>
            <a:endParaRPr lang="en-GB" sz="3600" b="1" dirty="0">
              <a:solidFill>
                <a:prstClr val="black"/>
              </a:solidFill>
            </a:endParaRPr>
          </a:p>
          <a:p>
            <a:r>
              <a:rPr lang="en-GB" sz="2400" b="1" dirty="0">
                <a:solidFill>
                  <a:prstClr val="black"/>
                </a:solidFill>
              </a:rPr>
              <a:t>At the end of this workshop</a:t>
            </a:r>
          </a:p>
          <a:p>
            <a:pPr marL="571500" indent="-571500">
              <a:buFont typeface="Arial" panose="020B0604020202020204" pitchFamily="34" charset="0"/>
              <a:buChar char="•"/>
            </a:pPr>
            <a:r>
              <a:rPr lang="en-GB" sz="2400" b="1" dirty="0">
                <a:solidFill>
                  <a:prstClr val="black"/>
                </a:solidFill>
              </a:rPr>
              <a:t>Do you have an awareness of the cause of youth criminality and serious youth violence?</a:t>
            </a:r>
          </a:p>
          <a:p>
            <a:pPr marL="571500" indent="-571500">
              <a:buFont typeface="Arial" panose="020B0604020202020204" pitchFamily="34" charset="0"/>
              <a:buChar char="•"/>
            </a:pPr>
            <a:r>
              <a:rPr lang="en-GB" sz="2400" b="1" dirty="0">
                <a:solidFill>
                  <a:prstClr val="black"/>
                </a:solidFill>
              </a:rPr>
              <a:t>Have you considered approaches that may contribute to ceasing youth criminality and violence?</a:t>
            </a:r>
          </a:p>
          <a:p>
            <a:pPr marL="571500" indent="-571500">
              <a:buFont typeface="Arial" panose="020B0604020202020204" pitchFamily="34" charset="0"/>
              <a:buChar char="•"/>
            </a:pPr>
            <a:r>
              <a:rPr lang="en-GB" sz="2400" b="1" dirty="0">
                <a:solidFill>
                  <a:prstClr val="black"/>
                </a:solidFill>
              </a:rPr>
              <a:t>Are you aware of how to identify ‘hidden’ interventions provided by the community?</a:t>
            </a:r>
          </a:p>
          <a:p>
            <a:pPr marL="571500" indent="-571500">
              <a:buFont typeface="Arial" panose="020B0604020202020204" pitchFamily="34" charset="0"/>
              <a:buChar char="•"/>
            </a:pPr>
            <a:r>
              <a:rPr lang="en-GB" sz="2400" b="1" dirty="0">
                <a:solidFill>
                  <a:prstClr val="black"/>
                </a:solidFill>
              </a:rPr>
              <a:t>Do you have ideas about how to engage with community provision?</a:t>
            </a:r>
          </a:p>
          <a:p>
            <a:pPr marL="571500" indent="-571500">
              <a:buFont typeface="Arial" panose="020B0604020202020204" pitchFamily="34" charset="0"/>
              <a:buChar char="•"/>
            </a:pPr>
            <a:r>
              <a:rPr lang="en-GB" sz="2400" b="1" dirty="0">
                <a:solidFill>
                  <a:prstClr val="black"/>
                </a:solidFill>
              </a:rPr>
              <a:t>Do </a:t>
            </a:r>
            <a:r>
              <a:rPr lang="en-GB" sz="2400" b="1">
                <a:solidFill>
                  <a:prstClr val="black"/>
                </a:solidFill>
              </a:rPr>
              <a:t>you understand </a:t>
            </a:r>
            <a:r>
              <a:rPr lang="en-GB" sz="2400" b="1" dirty="0">
                <a:solidFill>
                  <a:prstClr val="black"/>
                </a:solidFill>
              </a:rPr>
              <a:t>the Violent Crime Prevention initiative, it’s purpose </a:t>
            </a:r>
            <a:r>
              <a:rPr lang="en-GB" sz="2400" b="1">
                <a:solidFill>
                  <a:prstClr val="black"/>
                </a:solidFill>
              </a:rPr>
              <a:t>and objectives?</a:t>
            </a:r>
            <a:endParaRPr lang="en-US" sz="2400" b="1" dirty="0">
              <a:ln w="0"/>
              <a:solidFill>
                <a:prstClr val="black"/>
              </a:solidFill>
              <a:latin typeface="Arial" panose="020B0604020202020204" pitchFamily="34" charset="0"/>
              <a:cs typeface="Arial" panose="020B0604020202020204" pitchFamily="34" charset="0"/>
            </a:endParaRPr>
          </a:p>
          <a:p>
            <a:endParaRPr lang="en-GB" sz="2000" b="1" dirty="0">
              <a:ln w="0"/>
              <a:solidFill>
                <a:prstClr val="black"/>
              </a:solidFill>
              <a:latin typeface="Arial" panose="020B0604020202020204" pitchFamily="34" charset="0"/>
              <a:cs typeface="Arial" panose="020B0604020202020204" pitchFamily="34" charset="0"/>
            </a:endParaRPr>
          </a:p>
          <a:p>
            <a:endParaRPr lang="en-GB" sz="2000" b="1" dirty="0">
              <a:ln w="0"/>
              <a:solidFill>
                <a:prstClr val="black"/>
              </a:solidFill>
              <a:latin typeface="Arial" panose="020B060402020202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9FA4728B-E789-1943-97C5-367256F01D87}"/>
              </a:ext>
            </a:extLst>
          </p:cNvPr>
          <p:cNvSpPr/>
          <p:nvPr/>
        </p:nvSpPr>
        <p:spPr>
          <a:xfrm>
            <a:off x="-21211" y="-13379"/>
            <a:ext cx="12213211" cy="45719"/>
          </a:xfrm>
          <a:prstGeom prst="rect">
            <a:avLst/>
          </a:prstGeom>
          <a:solidFill>
            <a:srgbClr val="B76427"/>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prstClr val="white"/>
              </a:solidFill>
            </a:endParaRPr>
          </a:p>
        </p:txBody>
      </p:sp>
      <p:grpSp>
        <p:nvGrpSpPr>
          <p:cNvPr id="26" name="Group 25">
            <a:extLst>
              <a:ext uri="{FF2B5EF4-FFF2-40B4-BE49-F238E27FC236}">
                <a16:creationId xmlns:a16="http://schemas.microsoft.com/office/drawing/2014/main" id="{420F5FF2-EA03-5F4F-9040-C1D7B6932DDF}"/>
              </a:ext>
            </a:extLst>
          </p:cNvPr>
          <p:cNvGrpSpPr/>
          <p:nvPr/>
        </p:nvGrpSpPr>
        <p:grpSpPr>
          <a:xfrm flipH="1">
            <a:off x="674810" y="1407043"/>
            <a:ext cx="307385" cy="558504"/>
            <a:chOff x="5377320" y="804553"/>
            <a:chExt cx="1215076" cy="2207732"/>
          </a:xfrm>
        </p:grpSpPr>
        <p:sp>
          <p:nvSpPr>
            <p:cNvPr id="15" name="Diamond 14">
              <a:extLst>
                <a:ext uri="{FF2B5EF4-FFF2-40B4-BE49-F238E27FC236}">
                  <a16:creationId xmlns:a16="http://schemas.microsoft.com/office/drawing/2014/main" id="{B2FB70E0-84C6-0542-8A4D-EC2E120A1666}"/>
                </a:ext>
              </a:extLst>
            </p:cNvPr>
            <p:cNvSpPr/>
            <p:nvPr/>
          </p:nvSpPr>
          <p:spPr>
            <a:xfrm>
              <a:off x="5386972" y="804553"/>
              <a:ext cx="496396" cy="496396"/>
            </a:xfrm>
            <a:prstGeom prst="diamond">
              <a:avLst/>
            </a:prstGeom>
            <a:solidFill>
              <a:srgbClr val="B764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6" name="Diamond 15">
              <a:extLst>
                <a:ext uri="{FF2B5EF4-FFF2-40B4-BE49-F238E27FC236}">
                  <a16:creationId xmlns:a16="http://schemas.microsoft.com/office/drawing/2014/main" id="{9FBBEC6D-EF84-0E42-BDEB-BD3EBFCBB56A}"/>
                </a:ext>
              </a:extLst>
            </p:cNvPr>
            <p:cNvSpPr/>
            <p:nvPr/>
          </p:nvSpPr>
          <p:spPr>
            <a:xfrm>
              <a:off x="6096000" y="807160"/>
              <a:ext cx="496396" cy="496396"/>
            </a:xfrm>
            <a:prstGeom prst="diamond">
              <a:avLst/>
            </a:prstGeom>
            <a:solidFill>
              <a:srgbClr val="62BA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7" name="Diamond 16">
              <a:extLst>
                <a:ext uri="{FF2B5EF4-FFF2-40B4-BE49-F238E27FC236}">
                  <a16:creationId xmlns:a16="http://schemas.microsoft.com/office/drawing/2014/main" id="{872DA888-83B1-964C-B533-75926AF19A97}"/>
                </a:ext>
              </a:extLst>
            </p:cNvPr>
            <p:cNvSpPr/>
            <p:nvPr/>
          </p:nvSpPr>
          <p:spPr>
            <a:xfrm>
              <a:off x="5741486" y="1231537"/>
              <a:ext cx="496396" cy="496396"/>
            </a:xfrm>
            <a:prstGeom prst="diamond">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9" name="Diamond 18">
              <a:extLst>
                <a:ext uri="{FF2B5EF4-FFF2-40B4-BE49-F238E27FC236}">
                  <a16:creationId xmlns:a16="http://schemas.microsoft.com/office/drawing/2014/main" id="{26D320BC-AEB8-1B43-BCF4-BA87C80667D5}"/>
                </a:ext>
              </a:extLst>
            </p:cNvPr>
            <p:cNvSpPr/>
            <p:nvPr/>
          </p:nvSpPr>
          <p:spPr>
            <a:xfrm>
              <a:off x="5377320" y="1662052"/>
              <a:ext cx="496396" cy="496396"/>
            </a:xfrm>
            <a:prstGeom prst="diamond">
              <a:avLst/>
            </a:prstGeom>
            <a:solidFill>
              <a:srgbClr val="62BA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0" name="Diamond 19">
              <a:extLst>
                <a:ext uri="{FF2B5EF4-FFF2-40B4-BE49-F238E27FC236}">
                  <a16:creationId xmlns:a16="http://schemas.microsoft.com/office/drawing/2014/main" id="{2CAF6A73-EF34-7440-B24E-713EC0EA8830}"/>
                </a:ext>
              </a:extLst>
            </p:cNvPr>
            <p:cNvSpPr/>
            <p:nvPr/>
          </p:nvSpPr>
          <p:spPr>
            <a:xfrm>
              <a:off x="6086349" y="1665497"/>
              <a:ext cx="496396" cy="496396"/>
            </a:xfrm>
            <a:prstGeom prst="diamond">
              <a:avLst/>
            </a:prstGeom>
            <a:solidFill>
              <a:srgbClr val="B764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1" name="Diamond 20">
              <a:extLst>
                <a:ext uri="{FF2B5EF4-FFF2-40B4-BE49-F238E27FC236}">
                  <a16:creationId xmlns:a16="http://schemas.microsoft.com/office/drawing/2014/main" id="{DE1A55F4-AAA6-0E47-9BDC-6C90256D0012}"/>
                </a:ext>
              </a:extLst>
            </p:cNvPr>
            <p:cNvSpPr/>
            <p:nvPr/>
          </p:nvSpPr>
          <p:spPr>
            <a:xfrm>
              <a:off x="5735233" y="2092314"/>
              <a:ext cx="496396" cy="496396"/>
            </a:xfrm>
            <a:prstGeom prst="diamond">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4" name="Diamond 23">
              <a:extLst>
                <a:ext uri="{FF2B5EF4-FFF2-40B4-BE49-F238E27FC236}">
                  <a16:creationId xmlns:a16="http://schemas.microsoft.com/office/drawing/2014/main" id="{AA89299C-1944-DF47-8EB1-B680408C9809}"/>
                </a:ext>
              </a:extLst>
            </p:cNvPr>
            <p:cNvSpPr/>
            <p:nvPr/>
          </p:nvSpPr>
          <p:spPr>
            <a:xfrm>
              <a:off x="5377320" y="2510831"/>
              <a:ext cx="496396" cy="496396"/>
            </a:xfrm>
            <a:prstGeom prst="diamond">
              <a:avLst/>
            </a:prstGeom>
            <a:solidFill>
              <a:srgbClr val="B764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5" name="Diamond 24">
              <a:extLst>
                <a:ext uri="{FF2B5EF4-FFF2-40B4-BE49-F238E27FC236}">
                  <a16:creationId xmlns:a16="http://schemas.microsoft.com/office/drawing/2014/main" id="{9369A498-F5B5-DE41-9A33-D6EFDD3421A2}"/>
                </a:ext>
              </a:extLst>
            </p:cNvPr>
            <p:cNvSpPr/>
            <p:nvPr/>
          </p:nvSpPr>
          <p:spPr>
            <a:xfrm>
              <a:off x="6086349" y="2515889"/>
              <a:ext cx="496396" cy="496396"/>
            </a:xfrm>
            <a:prstGeom prst="diamond">
              <a:avLst/>
            </a:prstGeom>
            <a:solidFill>
              <a:srgbClr val="62BA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spTree>
    <p:extLst>
      <p:ext uri="{BB962C8B-B14F-4D97-AF65-F5344CB8AC3E}">
        <p14:creationId xmlns:p14="http://schemas.microsoft.com/office/powerpoint/2010/main" val="4154796262"/>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t>Violence </a:t>
            </a:r>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980119" y="393506"/>
            <a:ext cx="2856501" cy="1900808"/>
          </a:xfr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38973" y="1236254"/>
            <a:ext cx="2252531" cy="3549110"/>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42864" y="2295243"/>
            <a:ext cx="2806694" cy="2806694"/>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21761" y="287622"/>
            <a:ext cx="2565946" cy="2545085"/>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71828" y="2869476"/>
            <a:ext cx="3526532" cy="1981081"/>
          </a:xfrm>
          <a:prstGeom prst="rect">
            <a:avLst/>
          </a:prstGeom>
        </p:spPr>
      </p:pic>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28973" y="4184550"/>
            <a:ext cx="2466975" cy="1847850"/>
          </a:xfrm>
          <a:prstGeom prst="rect">
            <a:avLst/>
          </a:prstGeom>
        </p:spPr>
      </p:pic>
      <p:pic>
        <p:nvPicPr>
          <p:cNvPr id="12" name="Picture 1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312025" y="4893885"/>
            <a:ext cx="3220365" cy="1810235"/>
          </a:xfrm>
          <a:prstGeom prst="rect">
            <a:avLst/>
          </a:prstGeom>
        </p:spPr>
      </p:pic>
      <p:pic>
        <p:nvPicPr>
          <p:cNvPr id="13" name="Picture 1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646153" y="3531453"/>
            <a:ext cx="1322174" cy="3140968"/>
          </a:xfrm>
          <a:prstGeom prst="rect">
            <a:avLst/>
          </a:prstGeom>
        </p:spPr>
      </p:pic>
    </p:spTree>
    <p:extLst>
      <p:ext uri="{BB962C8B-B14F-4D97-AF65-F5344CB8AC3E}">
        <p14:creationId xmlns:p14="http://schemas.microsoft.com/office/powerpoint/2010/main" val="170297150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20725" y="1315452"/>
            <a:ext cx="10058400" cy="2037347"/>
          </a:xfrm>
          <a:ln>
            <a:solidFill>
              <a:schemeClr val="bg1"/>
            </a:solidFill>
          </a:ln>
        </p:spPr>
        <p:txBody>
          <a:bodyPr>
            <a:noAutofit/>
          </a:bodyPr>
          <a:lstStyle/>
          <a:p>
            <a:pPr algn="ctr">
              <a:lnSpc>
                <a:spcPct val="100000"/>
              </a:lnSpc>
            </a:pPr>
            <a:r>
              <a:rPr lang="en-GB" sz="6000" b="1" i="1" dirty="0">
                <a:latin typeface="Calibri" panose="020F0502020204030204" pitchFamily="34" charset="0"/>
              </a:rPr>
              <a:t>Steve Clarke; St Giles Trust</a:t>
            </a:r>
            <a:br>
              <a:rPr lang="en-GB" sz="7200" b="1" i="1" dirty="0">
                <a:latin typeface="Calibri" panose="020F0502020204030204" pitchFamily="34" charset="0"/>
              </a:rPr>
            </a:br>
            <a:r>
              <a:rPr lang="en-GB" sz="4000" i="1" dirty="0">
                <a:latin typeface="Calibri" panose="020F0502020204030204" pitchFamily="34" charset="0"/>
              </a:rPr>
              <a:t>The power of lived experience </a:t>
            </a:r>
            <a:endParaRPr lang="en-GB" sz="4000" i="1" dirty="0">
              <a:solidFill>
                <a:schemeClr val="tx1"/>
              </a:solidFill>
              <a:latin typeface="Calibri" panose="020F0502020204030204"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89731" y="4820003"/>
            <a:ext cx="3223640" cy="1042737"/>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49925" y="4390767"/>
            <a:ext cx="3785423" cy="1892712"/>
          </a:xfrm>
          <a:prstGeom prst="rect">
            <a:avLst/>
          </a:prstGeom>
        </p:spPr>
      </p:pic>
    </p:spTree>
    <p:extLst>
      <p:ext uri="{BB962C8B-B14F-4D97-AF65-F5344CB8AC3E}">
        <p14:creationId xmlns:p14="http://schemas.microsoft.com/office/powerpoint/2010/main" val="214620840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20725" y="1844841"/>
            <a:ext cx="10058400" cy="2037347"/>
          </a:xfrm>
          <a:ln>
            <a:solidFill>
              <a:schemeClr val="bg1"/>
            </a:solidFill>
          </a:ln>
        </p:spPr>
        <p:txBody>
          <a:bodyPr>
            <a:noAutofit/>
          </a:bodyPr>
          <a:lstStyle/>
          <a:p>
            <a:pPr algn="ctr">
              <a:lnSpc>
                <a:spcPct val="100000"/>
              </a:lnSpc>
            </a:pPr>
            <a:r>
              <a:rPr lang="en-GB" sz="6000" b="1" i="1" dirty="0">
                <a:latin typeface="+mn-lt"/>
              </a:rPr>
              <a:t>Vicki Morris; Centre for Justice Innovation</a:t>
            </a:r>
            <a:br>
              <a:rPr lang="en-GB" sz="6000" b="1" i="1" dirty="0">
                <a:latin typeface="+mn-lt"/>
              </a:rPr>
            </a:br>
            <a:r>
              <a:rPr lang="en-GB" sz="4000" i="1" dirty="0">
                <a:latin typeface="+mn-lt"/>
              </a:rPr>
              <a:t>Point of arrest diversion: a practical guide to the most successful models</a:t>
            </a:r>
            <a:endParaRPr lang="en-GB" sz="4000" i="1" dirty="0">
              <a:solidFill>
                <a:schemeClr val="tx1"/>
              </a:solidFill>
              <a:latin typeface="+mn-lt"/>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89731" y="4820003"/>
            <a:ext cx="3223640" cy="1042737"/>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49925" y="4390767"/>
            <a:ext cx="3785423" cy="1892712"/>
          </a:xfrm>
          <a:prstGeom prst="rect">
            <a:avLst/>
          </a:prstGeom>
        </p:spPr>
      </p:pic>
    </p:spTree>
    <p:extLst>
      <p:ext uri="{BB962C8B-B14F-4D97-AF65-F5344CB8AC3E}">
        <p14:creationId xmlns:p14="http://schemas.microsoft.com/office/powerpoint/2010/main" val="403397301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lstStyle/>
          <a:p>
            <a:endParaRPr lang="en-GB" altLang="en-US">
              <a:ea typeface="ＭＳ Ｐゴシック" panose="020B0600070205080204" pitchFamily="34" charset="-128"/>
            </a:endParaRPr>
          </a:p>
        </p:txBody>
      </p:sp>
      <p:pic>
        <p:nvPicPr>
          <p:cNvPr id="3075" name="Content Placeholder 1"/>
          <p:cNvPicPr>
            <a:picLocks noGrp="1" noChangeAspect="1"/>
          </p:cNvPicPr>
          <p:nvPr>
            <p:ph idx="1"/>
          </p:nvPr>
        </p:nvPicPr>
        <p:blipFill>
          <a:blip r:embed="rId3" cstate="print">
            <a:extLst>
              <a:ext uri="{28A0092B-C50C-407E-A947-70E740481C1C}">
                <a14:useLocalDpi xmlns:a14="http://schemas.microsoft.com/office/drawing/2010/main" val="0"/>
              </a:ext>
            </a:extLst>
          </a:blip>
          <a:srcRect/>
          <a:stretch>
            <a:fillRect/>
          </a:stretch>
        </p:blipFill>
        <p:spPr>
          <a:xfrm>
            <a:off x="2855385" y="2347384"/>
            <a:ext cx="6481233" cy="3031067"/>
          </a:xfrm>
        </p:spPr>
      </p:pic>
      <p:pic>
        <p:nvPicPr>
          <p:cNvPr id="3076" name="Picture 2" descr="C:\Users\Ben.Estep\Downloads\Youth-Diversion_Powerpoint-0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41817"/>
            <a:ext cx="12192000"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7" name="Picture 2"/>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825317" y="-141817"/>
            <a:ext cx="4366683" cy="2042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solidFill>
            <a:srgbClr val="1AA39A"/>
          </a:solidFill>
        </p:spPr>
        <p:txBody>
          <a:bodyPr/>
          <a:lstStyle/>
          <a:p>
            <a:r>
              <a:rPr lang="en-GB" altLang="en-US">
                <a:latin typeface="Franklin Gothic Book" panose="020B0503020102020204" pitchFamily="34" charset="0"/>
                <a:ea typeface="ＭＳ Ｐゴシック" panose="020B0600070205080204" pitchFamily="34" charset="-128"/>
              </a:rPr>
              <a:t>Overview</a:t>
            </a:r>
          </a:p>
        </p:txBody>
      </p:sp>
      <p:sp>
        <p:nvSpPr>
          <p:cNvPr id="5123" name="Content Placeholder 2"/>
          <p:cNvSpPr>
            <a:spLocks noGrp="1"/>
          </p:cNvSpPr>
          <p:nvPr>
            <p:ph idx="1"/>
          </p:nvPr>
        </p:nvSpPr>
        <p:spPr/>
        <p:txBody>
          <a:bodyPr/>
          <a:lstStyle/>
          <a:p>
            <a:pPr marL="0" indent="0">
              <a:buNone/>
            </a:pPr>
            <a:r>
              <a:rPr lang="en-GB" altLang="en-US">
                <a:ea typeface="ＭＳ Ｐゴシック" panose="020B0600070205080204" pitchFamily="34" charset="-128"/>
              </a:rPr>
              <a:t>          What is youth diversion</a:t>
            </a:r>
          </a:p>
          <a:p>
            <a:pPr marL="0" indent="0">
              <a:buNone/>
            </a:pPr>
            <a:r>
              <a:rPr lang="en-GB" altLang="en-US">
                <a:latin typeface="Franklin Gothic Book" panose="020B0503020102020204" pitchFamily="34" charset="0"/>
                <a:ea typeface="ＭＳ Ｐゴシック" panose="020B0600070205080204" pitchFamily="34" charset="-128"/>
              </a:rPr>
              <a:t>		Why Diversion?</a:t>
            </a:r>
          </a:p>
          <a:p>
            <a:pPr marL="0" indent="0">
              <a:buNone/>
            </a:pPr>
            <a:r>
              <a:rPr lang="en-GB" altLang="en-US">
                <a:latin typeface="Franklin Gothic Book" panose="020B0503020102020204" pitchFamily="34" charset="0"/>
                <a:ea typeface="ＭＳ Ｐゴシック" panose="020B0600070205080204" pitchFamily="34" charset="-128"/>
              </a:rPr>
              <a:t>         The Research Evidence</a:t>
            </a:r>
          </a:p>
          <a:p>
            <a:pPr marL="0" indent="0">
              <a:buNone/>
            </a:pPr>
            <a:r>
              <a:rPr lang="en-GB" altLang="en-US">
                <a:latin typeface="Franklin Gothic Book" panose="020B0503020102020204" pitchFamily="34" charset="0"/>
                <a:ea typeface="ＭＳ Ｐゴシック" panose="020B0600070205080204" pitchFamily="34" charset="-128"/>
              </a:rPr>
              <a:t>         The Economic Case</a:t>
            </a:r>
          </a:p>
          <a:p>
            <a:pPr marL="0" indent="0">
              <a:buNone/>
            </a:pPr>
            <a:r>
              <a:rPr lang="en-GB" altLang="en-US">
                <a:latin typeface="Franklin Gothic Book" panose="020B0503020102020204" pitchFamily="34" charset="0"/>
                <a:ea typeface="ＭＳ Ｐゴシック" panose="020B0600070205080204" pitchFamily="34" charset="-128"/>
              </a:rPr>
              <a:t>         Core principles</a:t>
            </a:r>
          </a:p>
          <a:p>
            <a:pPr marL="0" indent="0">
              <a:buNone/>
            </a:pPr>
            <a:r>
              <a:rPr lang="en-GB" altLang="en-US">
                <a:latin typeface="Franklin Gothic Book" panose="020B0503020102020204" pitchFamily="34" charset="0"/>
                <a:ea typeface="ＭＳ Ｐゴシック" panose="020B0600070205080204" pitchFamily="34" charset="-128"/>
              </a:rPr>
              <a:t>		Journey of the child</a:t>
            </a:r>
          </a:p>
        </p:txBody>
      </p:sp>
      <p:pic>
        <p:nvPicPr>
          <p:cNvPr id="5124" name="Picture 5" descr="C:\Users\Ben.Estep\Downloads\YD-Powerpoint-files\YD-Powerpoint-files\Youth-Diversion_Icons-06.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5584" y="1570567"/>
            <a:ext cx="1115483" cy="833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5" name="Picture 3" descr="C:\Users\Ben.Estep\Downloads\YD-Powerpoint-files\YD-Powerpoint-files\Youth-Diversion_Icons-04.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7400" y="2442634"/>
            <a:ext cx="736600" cy="836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6" name="Picture 6" descr="C:\Users\Ben.Estep\Downloads\YD-Powerpoint-files\YD-Powerpoint-files\Youth-Diversion_Icons-08.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5584" y="3975100"/>
            <a:ext cx="1066800" cy="804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7" name="Picture 2" descr="C:\Users\Ben.Estep\Downloads\YD-Powerpoint-files\YD-Powerpoint-files\Youth-Diversion_Icons-07.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53534" y="5588000"/>
            <a:ext cx="804333" cy="738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8" name="Picture 2" descr="C:\Users\Ben.Estep\Downloads\YD-Powerpoint-files\YD-Powerpoint-files\Youth-Diversion_Icons-07.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04851" y="3268134"/>
            <a:ext cx="804333" cy="738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9" name="Picture 2" descr="C:\Users\Ben.Estep\Downloads\YD-Powerpoint-files\YD-Powerpoint-files\Youth-Diversion_Icons-07.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32367" y="4809067"/>
            <a:ext cx="804333" cy="738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Image result for divers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23568" y="4864101"/>
            <a:ext cx="3534833" cy="199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 name="Title 1"/>
          <p:cNvSpPr>
            <a:spLocks noGrp="1"/>
          </p:cNvSpPr>
          <p:nvPr>
            <p:ph type="title"/>
          </p:nvPr>
        </p:nvSpPr>
        <p:spPr>
          <a:xfrm>
            <a:off x="1147233" y="285751"/>
            <a:ext cx="10972800" cy="1143000"/>
          </a:xfrm>
        </p:spPr>
        <p:txBody>
          <a:bodyPr/>
          <a:lstStyle/>
          <a:p>
            <a:r>
              <a:rPr lang="en-GB" altLang="en-US">
                <a:latin typeface="Franklin Gothic Book" panose="020B0503020102020204" pitchFamily="34" charset="0"/>
                <a:ea typeface="ＭＳ Ｐゴシック" panose="020B0600070205080204" pitchFamily="34" charset="-128"/>
              </a:rPr>
              <a:t>What is youth diversion?</a:t>
            </a:r>
          </a:p>
        </p:txBody>
      </p:sp>
      <p:sp>
        <p:nvSpPr>
          <p:cNvPr id="5123" name="Content Placeholder 2"/>
          <p:cNvSpPr>
            <a:spLocks noGrp="1"/>
          </p:cNvSpPr>
          <p:nvPr>
            <p:ph idx="1"/>
          </p:nvPr>
        </p:nvSpPr>
        <p:spPr>
          <a:xfrm>
            <a:off x="198967" y="1600200"/>
            <a:ext cx="11542184" cy="3541184"/>
          </a:xfrm>
        </p:spPr>
        <p:txBody>
          <a:bodyPr/>
          <a:lstStyle/>
          <a:p>
            <a:pPr>
              <a:spcBef>
                <a:spcPct val="50000"/>
              </a:spcBef>
              <a:defRPr/>
            </a:pPr>
            <a:r>
              <a:rPr lang="en-GB" altLang="en-US" sz="3200" dirty="0">
                <a:latin typeface="Franklin Gothic Book" panose="020B0503020102020204" pitchFamily="34" charset="0"/>
              </a:rPr>
              <a:t>Point-of-arrest diversion schemes address low-level criminal behaviour without putting young people through the formal criminal justice system </a:t>
            </a:r>
            <a:r>
              <a:rPr lang="en-GB" sz="3200" dirty="0">
                <a:latin typeface="Franklin Gothic Book" panose="020B0503020102020204" pitchFamily="34" charset="0"/>
              </a:rPr>
              <a:t>–</a:t>
            </a:r>
            <a:r>
              <a:rPr lang="en-GB" altLang="en-US" sz="3200" dirty="0">
                <a:latin typeface="Franklin Gothic Book" panose="020B0503020102020204" pitchFamily="34" charset="0"/>
              </a:rPr>
              <a:t> either out of court disposal or prosecution </a:t>
            </a:r>
            <a:r>
              <a:rPr lang="en-GB" sz="3200" dirty="0">
                <a:latin typeface="Franklin Gothic Book" panose="020B0503020102020204" pitchFamily="34" charset="0"/>
              </a:rPr>
              <a:t>–</a:t>
            </a:r>
            <a:r>
              <a:rPr lang="en-GB" altLang="en-US" sz="3200" dirty="0">
                <a:latin typeface="Franklin Gothic Book" panose="020B0503020102020204" pitchFamily="34" charset="0"/>
              </a:rPr>
              <a:t> that can result in a criminal record, labelling, and other negative consequences. </a:t>
            </a:r>
          </a:p>
          <a:p>
            <a:pPr>
              <a:spcBef>
                <a:spcPct val="50000"/>
              </a:spcBef>
              <a:defRPr/>
            </a:pPr>
            <a:r>
              <a:rPr lang="en-GB" altLang="en-US" sz="3200" dirty="0">
                <a:latin typeface="Franklin Gothic Book" panose="020B0503020102020204" pitchFamily="34" charset="0"/>
              </a:rPr>
              <a:t>Diversion involves a short assessment and light-touch, voluntary programming. </a:t>
            </a:r>
          </a:p>
          <a:p>
            <a:pPr marL="0" indent="0">
              <a:buNone/>
              <a:defRPr/>
            </a:pPr>
            <a:endParaRPr lang="en-GB" altLang="en-US" dirty="0">
              <a:latin typeface="Franklin Gothic Book" panose="020B0503020102020204" pitchFamily="34" charset="0"/>
              <a:ea typeface="ＭＳ Ｐゴシック" panose="020B0600070205080204" pitchFamily="34" charset="-128"/>
            </a:endParaRPr>
          </a:p>
        </p:txBody>
      </p:sp>
      <p:pic>
        <p:nvPicPr>
          <p:cNvPr id="7173" name="Picture 5" descr="C:\Users\Ben.Estep\Downloads\YD-Powerpoint-files\YD-Powerpoint-files\Youth-Diversion_Icons-06.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252" y="137585"/>
            <a:ext cx="1898649" cy="1418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2252134" y="285751"/>
            <a:ext cx="9867900" cy="986367"/>
          </a:xfrm>
          <a:solidFill>
            <a:srgbClr val="1AA39A"/>
          </a:solidFill>
        </p:spPr>
        <p:txBody>
          <a:bodyPr/>
          <a:lstStyle/>
          <a:p>
            <a:r>
              <a:rPr lang="en-GB" altLang="en-US" sz="4800">
                <a:latin typeface="Franklin Gothic Book" panose="020B0503020102020204" pitchFamily="34" charset="0"/>
                <a:ea typeface="ＭＳ Ｐゴシック" panose="020B0600070205080204" pitchFamily="34" charset="-128"/>
              </a:rPr>
              <a:t>Out Of Court Disposal framework</a:t>
            </a:r>
          </a:p>
        </p:txBody>
      </p:sp>
      <p:pic>
        <p:nvPicPr>
          <p:cNvPr id="9219"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rcRect t="11800" r="993" b="28188"/>
          <a:stretch>
            <a:fillRect/>
          </a:stretch>
        </p:blipFill>
        <p:spPr>
          <a:xfrm>
            <a:off x="2150534" y="1303867"/>
            <a:ext cx="9969500" cy="5469467"/>
          </a:xfrm>
        </p:spPr>
      </p:pic>
      <p:pic>
        <p:nvPicPr>
          <p:cNvPr id="9220" name="Picture 2" descr="C:\Users\Ben.Estep\Downloads\YD-Powerpoint-files\YD-Powerpoint-files\Youth-Diversion_Icons-07.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4917" y="249767"/>
            <a:ext cx="1151467" cy="1058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1147233" y="285751"/>
            <a:ext cx="10972800" cy="1143000"/>
          </a:xfrm>
        </p:spPr>
        <p:txBody>
          <a:bodyPr/>
          <a:lstStyle/>
          <a:p>
            <a:r>
              <a:rPr lang="en-GB" altLang="en-US">
                <a:latin typeface="Franklin Gothic Book" panose="020B0503020102020204" pitchFamily="34" charset="0"/>
                <a:ea typeface="ＭＳ Ｐゴシック" panose="020B0600070205080204" pitchFamily="34" charset="-128"/>
              </a:rPr>
              <a:t>The Journey of a Child</a:t>
            </a:r>
          </a:p>
        </p:txBody>
      </p:sp>
      <p:pic>
        <p:nvPicPr>
          <p:cNvPr id="11267" name="Picture 5" descr="C:\Users\Ben.Estep\Downloads\YD-Powerpoint-files\YD-Powerpoint-files\Youth-Diversion_Icons-06.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252" y="137585"/>
            <a:ext cx="1898649" cy="1418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8" name="Picture 2" descr="Image result for youth divers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8834" y="1576917"/>
            <a:ext cx="6949017" cy="4917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lstStyle/>
          <a:p>
            <a:pPr eaLnBrk="1" hangingPunct="1"/>
            <a:r>
              <a:rPr lang="en-GB" altLang="en-US">
                <a:latin typeface="Franklin Gothic Book" panose="020B0503020102020204" pitchFamily="34" charset="0"/>
                <a:ea typeface="ＭＳ Ｐゴシック" panose="020B0600070205080204" pitchFamily="34" charset="-128"/>
              </a:rPr>
              <a:t>Context</a:t>
            </a:r>
          </a:p>
        </p:txBody>
      </p:sp>
      <p:sp>
        <p:nvSpPr>
          <p:cNvPr id="19459" name="Content Placeholder 2"/>
          <p:cNvSpPr>
            <a:spLocks noGrp="1"/>
          </p:cNvSpPr>
          <p:nvPr>
            <p:ph idx="1"/>
          </p:nvPr>
        </p:nvSpPr>
        <p:spPr/>
        <p:txBody>
          <a:bodyPr/>
          <a:lstStyle/>
          <a:p>
            <a:pPr marL="0" indent="0">
              <a:buNone/>
              <a:defRPr/>
            </a:pPr>
            <a:r>
              <a:rPr lang="en-GB" dirty="0">
                <a:latin typeface="Franklin Gothic Book" panose="020B0503020102020204" pitchFamily="34" charset="0"/>
              </a:rPr>
              <a:t>Significant reduction in FTEs:</a:t>
            </a:r>
          </a:p>
          <a:p>
            <a:pPr lvl="1">
              <a:buFont typeface="Courier New" panose="02070309020205020404" pitchFamily="49" charset="0"/>
              <a:buChar char="o"/>
              <a:defRPr/>
            </a:pPr>
            <a:r>
              <a:rPr lang="en-GB" sz="2800" dirty="0">
                <a:latin typeface="Franklin Gothic Book" panose="020B0503020102020204" pitchFamily="34" charset="0"/>
              </a:rPr>
              <a:t>Between April 2017 and March 2018, there were 14,000 FTEs to the YJS. An 86% reduction over 10 years and 14% lower than the previous year.</a:t>
            </a:r>
          </a:p>
          <a:p>
            <a:pPr marL="457189" lvl="1" indent="-457189">
              <a:defRPr/>
            </a:pPr>
            <a:r>
              <a:rPr lang="en-GB" sz="2800" dirty="0">
                <a:latin typeface="Franklin Gothic Book" panose="020B0503020102020204" pitchFamily="34" charset="0"/>
              </a:rPr>
              <a:t>Diversion is partly to thank:</a:t>
            </a:r>
          </a:p>
          <a:p>
            <a:pPr lvl="1">
              <a:buFont typeface="Courier New" panose="02070309020205020404" pitchFamily="49" charset="0"/>
              <a:buChar char="o"/>
              <a:defRPr/>
            </a:pPr>
            <a:r>
              <a:rPr lang="en-GB" sz="2800" dirty="0">
                <a:latin typeface="Franklin Gothic Book" panose="020B0503020102020204" pitchFamily="34" charset="0"/>
              </a:rPr>
              <a:t>Compared to those entering the system in 2007/08, FTEs in 2018/18 were, on average: more likely to be older (aged 15 to 17 years); less likely to be female; and more likely to have committed a more serious offence. </a:t>
            </a:r>
          </a:p>
          <a:p>
            <a:pPr eaLnBrk="1" hangingPunct="1">
              <a:defRPr/>
            </a:pPr>
            <a:endParaRPr lang="en-GB" altLang="en-US" sz="2400" dirty="0">
              <a:latin typeface="Franklin Gothic Book" panose="020B0503020102020204" pitchFamily="34" charset="0"/>
              <a:ea typeface="ＭＳ Ｐゴシック" panose="020B0600070205080204" pitchFamily="34" charset="-128"/>
            </a:endParaRPr>
          </a:p>
        </p:txBody>
      </p:sp>
      <p:pic>
        <p:nvPicPr>
          <p:cNvPr id="13316" name="Picture 6" descr="C:\Users\Ben.Estep\Downloads\YD-Powerpoint-files\YD-Powerpoint-files\Youth-Diversion_Icons-08.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701" y="8467"/>
            <a:ext cx="2137833" cy="1608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p:txBody>
          <a:bodyPr/>
          <a:lstStyle/>
          <a:p>
            <a:pPr eaLnBrk="1" hangingPunct="1"/>
            <a:r>
              <a:rPr lang="en-GB" altLang="en-US">
                <a:latin typeface="Franklin Gothic Book" panose="020B0503020102020204" pitchFamily="34" charset="0"/>
                <a:ea typeface="ＭＳ Ｐゴシック" panose="020B0600070205080204" pitchFamily="34" charset="-128"/>
              </a:rPr>
              <a:t>Why Diversion?</a:t>
            </a:r>
          </a:p>
        </p:txBody>
      </p:sp>
      <p:sp>
        <p:nvSpPr>
          <p:cNvPr id="15363" name="Content Placeholder 2"/>
          <p:cNvSpPr>
            <a:spLocks noGrp="1"/>
          </p:cNvSpPr>
          <p:nvPr>
            <p:ph idx="1"/>
          </p:nvPr>
        </p:nvSpPr>
        <p:spPr>
          <a:xfrm>
            <a:off x="609600" y="1852085"/>
            <a:ext cx="10972800" cy="4525433"/>
          </a:xfrm>
        </p:spPr>
        <p:txBody>
          <a:bodyPr/>
          <a:lstStyle/>
          <a:p>
            <a:pPr eaLnBrk="1" hangingPunct="1"/>
            <a:r>
              <a:rPr lang="en-GB" altLang="en-US" sz="3733">
                <a:latin typeface="Franklin Gothic Book" panose="020B0503020102020204" pitchFamily="34" charset="0"/>
                <a:ea typeface="ＭＳ Ｐゴシック" panose="020B0600070205080204" pitchFamily="34" charset="-128"/>
              </a:rPr>
              <a:t>Most young people engage in risky or illegal behaviour at some point.</a:t>
            </a:r>
          </a:p>
          <a:p>
            <a:pPr eaLnBrk="1" hangingPunct="1"/>
            <a:r>
              <a:rPr lang="en-GB" altLang="en-US" sz="3733">
                <a:latin typeface="Franklin Gothic Book" panose="020B0503020102020204" pitchFamily="34" charset="0"/>
                <a:ea typeface="ＭＳ Ｐゴシック" panose="020B0600070205080204" pitchFamily="34" charset="-128"/>
              </a:rPr>
              <a:t>For some, risky behaviour leads to contact with the police.</a:t>
            </a:r>
          </a:p>
          <a:p>
            <a:pPr eaLnBrk="1" hangingPunct="1"/>
            <a:r>
              <a:rPr lang="en-GB" altLang="en-US" sz="3733">
                <a:latin typeface="Franklin Gothic Book" panose="020B0503020102020204" pitchFamily="34" charset="0"/>
                <a:ea typeface="ＭＳ Ｐゴシック" panose="020B0600070205080204" pitchFamily="34" charset="-128"/>
              </a:rPr>
              <a:t>But the vast majority of these young people will not go on to become escalating or prolific offenders.  </a:t>
            </a:r>
          </a:p>
        </p:txBody>
      </p:sp>
      <p:pic>
        <p:nvPicPr>
          <p:cNvPr id="15364" name="Picture 5" descr="C:\Users\Ben.Estep\Downloads\YD-Powerpoint-files\YD-Powerpoint-files\Youth-Diversion_Icons-06.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401" y="1"/>
            <a:ext cx="2478617" cy="1852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lstStyle/>
          <a:p>
            <a:pPr eaLnBrk="1" hangingPunct="1"/>
            <a:r>
              <a:rPr lang="en-GB" altLang="en-US">
                <a:latin typeface="Franklin Gothic Book" panose="020B0503020102020204" pitchFamily="34" charset="0"/>
                <a:ea typeface="ＭＳ Ｐゴシック" panose="020B0600070205080204" pitchFamily="34" charset="-128"/>
              </a:rPr>
              <a:t>Why Diversion?</a:t>
            </a:r>
          </a:p>
        </p:txBody>
      </p:sp>
      <p:sp>
        <p:nvSpPr>
          <p:cNvPr id="17411" name="Content Placeholder 2"/>
          <p:cNvSpPr>
            <a:spLocks noGrp="1"/>
          </p:cNvSpPr>
          <p:nvPr>
            <p:ph idx="1"/>
          </p:nvPr>
        </p:nvSpPr>
        <p:spPr>
          <a:xfrm>
            <a:off x="609601" y="2012951"/>
            <a:ext cx="4790017" cy="4356100"/>
          </a:xfrm>
        </p:spPr>
        <p:txBody>
          <a:bodyPr/>
          <a:lstStyle/>
          <a:p>
            <a:pPr eaLnBrk="1" hangingPunct="1"/>
            <a:r>
              <a:rPr lang="en-GB" altLang="en-US" sz="3200">
                <a:latin typeface="Franklin Gothic Book" panose="020B0503020102020204" pitchFamily="34" charset="0"/>
                <a:ea typeface="ＭＳ Ｐゴシック" panose="020B0600070205080204" pitchFamily="34" charset="-128"/>
              </a:rPr>
              <a:t>A first offence is not a reliable signal of a future criminal career. </a:t>
            </a:r>
          </a:p>
          <a:p>
            <a:pPr eaLnBrk="1" hangingPunct="1"/>
            <a:r>
              <a:rPr lang="en-GB" altLang="en-US" sz="3200">
                <a:latin typeface="Franklin Gothic Book" panose="020B0503020102020204" pitchFamily="34" charset="0"/>
                <a:ea typeface="ＭＳ Ｐゴシック" panose="020B0600070205080204" pitchFamily="34" charset="-128"/>
              </a:rPr>
              <a:t>Most young people grow out of crime. </a:t>
            </a:r>
          </a:p>
        </p:txBody>
      </p:sp>
      <p:pic>
        <p:nvPicPr>
          <p:cNvPr id="17412" name="Picture 5" descr="C:\Users\Ben.Estep\Downloads\YD-Powerpoint-files\YD-Powerpoint-files\Youth-Diversion_Icons-06.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401" y="1"/>
            <a:ext cx="2478617" cy="1852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88468" y="1579034"/>
            <a:ext cx="6836833" cy="47053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l="22680" t="23100" r="41200" b="8651"/>
          <a:stretch/>
        </p:blipFill>
        <p:spPr>
          <a:xfrm>
            <a:off x="1968874" y="836713"/>
            <a:ext cx="1656184" cy="2503534"/>
          </a:xfrm>
          <a:prstGeom prst="rect">
            <a:avLst/>
          </a:prstGeom>
        </p:spPr>
      </p:pic>
      <p:sp>
        <p:nvSpPr>
          <p:cNvPr id="3" name="Slide Number Placeholder 2"/>
          <p:cNvSpPr>
            <a:spLocks noGrp="1"/>
          </p:cNvSpPr>
          <p:nvPr>
            <p:ph type="sldNum" sz="quarter" idx="4"/>
          </p:nvPr>
        </p:nvSpPr>
        <p:spPr/>
        <p:txBody>
          <a:bodyPr/>
          <a:lstStyle/>
          <a:p>
            <a:fld id="{4EF85126-1923-4BB8-BB39-FD23E54F5C48}" type="slidenum">
              <a:rPr lang="en-GB" smtClean="0"/>
              <a:pPr/>
              <a:t>7</a:t>
            </a:fld>
            <a:endParaRPr lang="en-GB" dirty="0"/>
          </a:p>
        </p:txBody>
      </p:sp>
      <p:sp>
        <p:nvSpPr>
          <p:cNvPr id="4" name="Text Placeholder 3"/>
          <p:cNvSpPr>
            <a:spLocks noGrp="1"/>
          </p:cNvSpPr>
          <p:nvPr>
            <p:ph type="body" sz="quarter" idx="10"/>
          </p:nvPr>
        </p:nvSpPr>
        <p:spPr/>
        <p:txBody>
          <a:bodyPr/>
          <a:lstStyle/>
          <a:p>
            <a:pPr algn="ctr"/>
            <a:r>
              <a:rPr lang="en-GB" sz="4400" b="0" dirty="0">
                <a:solidFill>
                  <a:schemeClr val="tx1"/>
                </a:solidFill>
                <a:latin typeface="Calibri" panose="020F0502020204030204" pitchFamily="34" charset="0"/>
              </a:rPr>
              <a:t>Victims of Stabbings </a:t>
            </a:r>
          </a:p>
        </p:txBody>
      </p:sp>
      <p:pic>
        <p:nvPicPr>
          <p:cNvPr id="6" name="Picture 5"/>
          <p:cNvPicPr>
            <a:picLocks noChangeAspect="1"/>
          </p:cNvPicPr>
          <p:nvPr/>
        </p:nvPicPr>
        <p:blipFill rotWithShape="1">
          <a:blip r:embed="rId4"/>
          <a:srcRect l="1680" t="26250" r="46241" b="32153"/>
          <a:stretch/>
        </p:blipFill>
        <p:spPr>
          <a:xfrm>
            <a:off x="3980001" y="1700809"/>
            <a:ext cx="3129208" cy="1999477"/>
          </a:xfrm>
          <a:prstGeom prst="rect">
            <a:avLst/>
          </a:prstGeom>
        </p:spPr>
      </p:pic>
      <p:pic>
        <p:nvPicPr>
          <p:cNvPr id="2" name="Picture 1"/>
          <p:cNvPicPr>
            <a:picLocks noChangeAspect="1"/>
          </p:cNvPicPr>
          <p:nvPr/>
        </p:nvPicPr>
        <p:blipFill rotWithShape="1">
          <a:blip r:embed="rId5"/>
          <a:srcRect l="41600" t="40550" r="43280" b="30051"/>
          <a:stretch/>
        </p:blipFill>
        <p:spPr>
          <a:xfrm>
            <a:off x="8008265" y="836714"/>
            <a:ext cx="2388928" cy="3324869"/>
          </a:xfrm>
          <a:prstGeom prst="rect">
            <a:avLst/>
          </a:prstGeom>
        </p:spPr>
      </p:pic>
      <p:pic>
        <p:nvPicPr>
          <p:cNvPr id="8" name="Picture 7"/>
          <p:cNvPicPr>
            <a:picLocks noChangeAspect="1"/>
          </p:cNvPicPr>
          <p:nvPr/>
        </p:nvPicPr>
        <p:blipFill rotWithShape="1">
          <a:blip r:embed="rId6"/>
          <a:srcRect l="24801" t="20600" r="39080" b="17451"/>
          <a:stretch/>
        </p:blipFill>
        <p:spPr>
          <a:xfrm>
            <a:off x="6420861" y="836714"/>
            <a:ext cx="1376696" cy="1888955"/>
          </a:xfrm>
          <a:prstGeom prst="rect">
            <a:avLst/>
          </a:prstGeom>
        </p:spPr>
      </p:pic>
      <p:pic>
        <p:nvPicPr>
          <p:cNvPr id="9" name="Picture 8"/>
          <p:cNvPicPr>
            <a:picLocks noChangeAspect="1"/>
          </p:cNvPicPr>
          <p:nvPr/>
        </p:nvPicPr>
        <p:blipFill rotWithShape="1">
          <a:blip r:embed="rId7"/>
          <a:srcRect l="38490" t="40154" r="40815" b="33485"/>
          <a:stretch/>
        </p:blipFill>
        <p:spPr>
          <a:xfrm>
            <a:off x="5043017" y="3832932"/>
            <a:ext cx="1800200" cy="2144465"/>
          </a:xfrm>
          <a:prstGeom prst="rect">
            <a:avLst/>
          </a:prstGeom>
        </p:spPr>
      </p:pic>
      <p:pic>
        <p:nvPicPr>
          <p:cNvPr id="7" name="Picture 6"/>
          <p:cNvPicPr>
            <a:picLocks noChangeAspect="1"/>
          </p:cNvPicPr>
          <p:nvPr/>
        </p:nvPicPr>
        <p:blipFill rotWithShape="1">
          <a:blip r:embed="rId8"/>
          <a:srcRect l="19288" t="41600" r="42126" b="17801"/>
          <a:stretch/>
        </p:blipFill>
        <p:spPr>
          <a:xfrm>
            <a:off x="6948658" y="3933056"/>
            <a:ext cx="3528392" cy="2088232"/>
          </a:xfrm>
          <a:prstGeom prst="rect">
            <a:avLst/>
          </a:prstGeom>
        </p:spPr>
      </p:pic>
      <p:pic>
        <p:nvPicPr>
          <p:cNvPr id="10" name="Picture 9"/>
          <p:cNvPicPr>
            <a:picLocks noChangeAspect="1"/>
          </p:cNvPicPr>
          <p:nvPr/>
        </p:nvPicPr>
        <p:blipFill rotWithShape="1">
          <a:blip r:embed="rId9"/>
          <a:srcRect l="60237" t="15000" r="4326" b="47200"/>
          <a:stretch/>
        </p:blipFill>
        <p:spPr>
          <a:xfrm>
            <a:off x="1968875" y="4005064"/>
            <a:ext cx="2901331" cy="1944216"/>
          </a:xfrm>
          <a:prstGeom prst="rect">
            <a:avLst/>
          </a:prstGeom>
        </p:spPr>
      </p:pic>
    </p:spTree>
    <p:extLst>
      <p:ext uri="{BB962C8B-B14F-4D97-AF65-F5344CB8AC3E}">
        <p14:creationId xmlns:p14="http://schemas.microsoft.com/office/powerpoint/2010/main" val="20108772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3126318" y="353484"/>
            <a:ext cx="8428567" cy="1143000"/>
          </a:xfrm>
          <a:solidFill>
            <a:srgbClr val="1AA39A"/>
          </a:solidFill>
        </p:spPr>
        <p:txBody>
          <a:bodyPr/>
          <a:lstStyle/>
          <a:p>
            <a:pPr eaLnBrk="1" hangingPunct="1"/>
            <a:r>
              <a:rPr lang="en-GB" altLang="en-US" sz="3733">
                <a:latin typeface="Franklin Gothic Book" panose="020B0503020102020204" pitchFamily="34" charset="0"/>
                <a:ea typeface="ＭＳ Ｐゴシック" panose="020B0600070205080204" pitchFamily="34" charset="-128"/>
              </a:rPr>
              <a:t>Why Diversion? - A legislative and policy perspective </a:t>
            </a:r>
          </a:p>
        </p:txBody>
      </p:sp>
      <p:pic>
        <p:nvPicPr>
          <p:cNvPr id="19459" name="Picture 5" descr="C:\Users\Ben.Estep\Downloads\YD-Powerpoint-files\YD-Powerpoint-files\Youth-Diversion_Icons-06.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401" y="1"/>
            <a:ext cx="2478617" cy="1852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609600" y="1852085"/>
            <a:ext cx="11184467" cy="4893647"/>
          </a:xfrm>
          <a:prstGeom prst="rect">
            <a:avLst/>
          </a:prstGeom>
        </p:spPr>
        <p:txBody>
          <a:bodyPr>
            <a:spAutoFit/>
          </a:bodyPr>
          <a:lstStyle/>
          <a:p>
            <a:pPr marL="457189" indent="-457189" defTabSz="609585" eaLnBrk="0" fontAlgn="base" hangingPunct="0">
              <a:spcBef>
                <a:spcPct val="0"/>
              </a:spcBef>
              <a:spcAft>
                <a:spcPct val="0"/>
              </a:spcAft>
              <a:buFontTx/>
              <a:buAutoNum type="arabicPeriod"/>
              <a:defRPr/>
            </a:pPr>
            <a:r>
              <a:rPr lang="en-GB" sz="2400" dirty="0">
                <a:solidFill>
                  <a:prstClr val="black"/>
                </a:solidFill>
                <a:latin typeface="Arial" panose="020B0604020202020204" pitchFamily="34" charset="0"/>
                <a:ea typeface="ＭＳ Ｐゴシック" panose="020B0600070205080204" pitchFamily="34" charset="-128"/>
              </a:rPr>
              <a:t>The principle aim of the Youth Justice System is to prevent reoffending (s37 CDA 1998)</a:t>
            </a:r>
          </a:p>
          <a:p>
            <a:pPr defTabSz="609585" eaLnBrk="0" fontAlgn="base" hangingPunct="0">
              <a:spcBef>
                <a:spcPct val="0"/>
              </a:spcBef>
              <a:spcAft>
                <a:spcPct val="0"/>
              </a:spcAft>
              <a:defRPr/>
            </a:pPr>
            <a:endParaRPr lang="en-GB" sz="2400" dirty="0">
              <a:solidFill>
                <a:prstClr val="black"/>
              </a:solidFill>
              <a:latin typeface="Arial" panose="020B0604020202020204" pitchFamily="34" charset="0"/>
              <a:ea typeface="ＭＳ Ｐゴシック" panose="020B0600070205080204" pitchFamily="34" charset="-128"/>
            </a:endParaRPr>
          </a:p>
          <a:p>
            <a:pPr defTabSz="609585" eaLnBrk="0" fontAlgn="base" hangingPunct="0">
              <a:spcBef>
                <a:spcPct val="0"/>
              </a:spcBef>
              <a:spcAft>
                <a:spcPct val="0"/>
              </a:spcAft>
              <a:defRPr/>
            </a:pPr>
            <a:r>
              <a:rPr lang="en-GB" sz="2400" dirty="0">
                <a:solidFill>
                  <a:prstClr val="black"/>
                </a:solidFill>
                <a:latin typeface="Arial" panose="020B0604020202020204" pitchFamily="34" charset="0"/>
                <a:ea typeface="ＭＳ Ｐゴシック" panose="020B0600070205080204" pitchFamily="34" charset="-128"/>
              </a:rPr>
              <a:t>2. There is a duty to consider the welfare of the child (s44 CYPA 1933)</a:t>
            </a:r>
          </a:p>
          <a:p>
            <a:pPr defTabSz="609585" eaLnBrk="0" fontAlgn="base" hangingPunct="0">
              <a:spcBef>
                <a:spcPct val="0"/>
              </a:spcBef>
              <a:spcAft>
                <a:spcPct val="0"/>
              </a:spcAft>
              <a:defRPr/>
            </a:pPr>
            <a:endParaRPr lang="en-GB" sz="2400" dirty="0">
              <a:solidFill>
                <a:prstClr val="black"/>
              </a:solidFill>
              <a:latin typeface="Arial" panose="020B0604020202020204" pitchFamily="34" charset="0"/>
              <a:ea typeface="ＭＳ Ｐゴシック" panose="020B0600070205080204" pitchFamily="34" charset="-128"/>
            </a:endParaRPr>
          </a:p>
          <a:p>
            <a:pPr defTabSz="609585" eaLnBrk="0" fontAlgn="base" hangingPunct="0">
              <a:spcBef>
                <a:spcPct val="0"/>
              </a:spcBef>
              <a:spcAft>
                <a:spcPct val="0"/>
              </a:spcAft>
              <a:defRPr/>
            </a:pPr>
            <a:r>
              <a:rPr lang="en-GB" sz="2400" dirty="0">
                <a:solidFill>
                  <a:prstClr val="black"/>
                </a:solidFill>
                <a:latin typeface="Arial" panose="020B0604020202020204" pitchFamily="34" charset="0"/>
                <a:ea typeface="ＭＳ Ｐゴシック" panose="020B0600070205080204" pitchFamily="34" charset="-128"/>
              </a:rPr>
              <a:t>3. The best interests of the child is a primary consideration (Art 3(1) of The United Nations Convention on the Rights of the Child) </a:t>
            </a:r>
          </a:p>
          <a:p>
            <a:pPr defTabSz="609585" eaLnBrk="0" fontAlgn="base" hangingPunct="0">
              <a:spcBef>
                <a:spcPct val="0"/>
              </a:spcBef>
              <a:spcAft>
                <a:spcPct val="0"/>
              </a:spcAft>
              <a:defRPr/>
            </a:pPr>
            <a:endParaRPr lang="en-GB" sz="2400" dirty="0">
              <a:solidFill>
                <a:prstClr val="black"/>
              </a:solidFill>
              <a:latin typeface="Arial" panose="020B0604020202020204" pitchFamily="34" charset="0"/>
              <a:ea typeface="ＭＳ Ｐゴシック" panose="020B0600070205080204" pitchFamily="34" charset="-128"/>
            </a:endParaRPr>
          </a:p>
          <a:p>
            <a:pPr defTabSz="609585" eaLnBrk="0" fontAlgn="base" hangingPunct="0">
              <a:spcBef>
                <a:spcPct val="0"/>
              </a:spcBef>
              <a:spcAft>
                <a:spcPct val="0"/>
              </a:spcAft>
              <a:defRPr/>
            </a:pPr>
            <a:r>
              <a:rPr lang="en-GB" sz="2400" dirty="0">
                <a:solidFill>
                  <a:prstClr val="black"/>
                </a:solidFill>
                <a:latin typeface="Arial" panose="020B0604020202020204" pitchFamily="34" charset="0"/>
                <a:ea typeface="ＭＳ Ｐゴシック" panose="020B0600070205080204" pitchFamily="34" charset="-128"/>
              </a:rPr>
              <a:t>The Charlie Taylor Review referred to the “tainting” effect of the experience of the criminal justice system</a:t>
            </a:r>
          </a:p>
          <a:p>
            <a:pPr defTabSz="609585" eaLnBrk="0" fontAlgn="base" hangingPunct="0">
              <a:spcBef>
                <a:spcPct val="0"/>
              </a:spcBef>
              <a:spcAft>
                <a:spcPct val="0"/>
              </a:spcAft>
              <a:defRPr/>
            </a:pPr>
            <a:endParaRPr lang="en-GB" sz="2400" dirty="0">
              <a:solidFill>
                <a:prstClr val="black"/>
              </a:solidFill>
              <a:latin typeface="Arial" panose="020B0604020202020204" pitchFamily="34" charset="0"/>
              <a:ea typeface="ＭＳ Ｐゴシック" panose="020B0600070205080204" pitchFamily="34" charset="-128"/>
            </a:endParaRPr>
          </a:p>
          <a:p>
            <a:pPr defTabSz="609585" eaLnBrk="0" fontAlgn="base" hangingPunct="0">
              <a:spcBef>
                <a:spcPct val="0"/>
              </a:spcBef>
              <a:spcAft>
                <a:spcPct val="0"/>
              </a:spcAft>
              <a:defRPr/>
            </a:pPr>
            <a:r>
              <a:rPr lang="en-GB" sz="2400" dirty="0">
                <a:solidFill>
                  <a:prstClr val="black"/>
                </a:solidFill>
                <a:latin typeface="Arial" panose="020B0604020202020204" pitchFamily="34" charset="0"/>
                <a:ea typeface="ＭＳ Ｐゴシック" panose="020B0600070205080204" pitchFamily="34" charset="-128"/>
              </a:rPr>
              <a:t>Disproportionality of certain young people in the criminal justice system (looked after children and BAME)</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pPr eaLnBrk="1" hangingPunct="1"/>
            <a:r>
              <a:rPr lang="en-GB" altLang="en-US">
                <a:ea typeface="ＭＳ Ｐゴシック" panose="020B0600070205080204" pitchFamily="34" charset="-128"/>
              </a:rPr>
              <a:t>The Research </a:t>
            </a:r>
            <a:r>
              <a:rPr lang="en-GB" altLang="en-US">
                <a:latin typeface="Franklin Gothic Book" panose="020B0503020102020204" pitchFamily="34" charset="0"/>
                <a:ea typeface="ＭＳ Ｐゴシック" panose="020B0600070205080204" pitchFamily="34" charset="-128"/>
              </a:rPr>
              <a:t>Evidence</a:t>
            </a:r>
          </a:p>
        </p:txBody>
      </p:sp>
      <p:sp>
        <p:nvSpPr>
          <p:cNvPr id="3" name="Content Placeholder 2"/>
          <p:cNvSpPr>
            <a:spLocks noGrp="1"/>
          </p:cNvSpPr>
          <p:nvPr>
            <p:ph idx="1"/>
          </p:nvPr>
        </p:nvSpPr>
        <p:spPr>
          <a:xfrm>
            <a:off x="609600" y="1892301"/>
            <a:ext cx="10972800" cy="4525433"/>
          </a:xfrm>
        </p:spPr>
        <p:txBody>
          <a:bodyPr/>
          <a:lstStyle/>
          <a:p>
            <a:pPr eaLnBrk="1" hangingPunct="1">
              <a:buFont typeface="Arial" charset="0"/>
              <a:buChar char="•"/>
              <a:defRPr/>
            </a:pPr>
            <a:r>
              <a:rPr lang="en-GB" sz="3733" dirty="0">
                <a:latin typeface="Franklin Gothic Book" panose="020B0503020102020204" pitchFamily="34" charset="0"/>
              </a:rPr>
              <a:t>Formal justice system processing makes young people </a:t>
            </a:r>
            <a:r>
              <a:rPr lang="en-GB" sz="3733" i="1" dirty="0">
                <a:latin typeface="Franklin Gothic Book" panose="020B0503020102020204" pitchFamily="34" charset="0"/>
              </a:rPr>
              <a:t>more </a:t>
            </a:r>
            <a:r>
              <a:rPr lang="en-GB" sz="3733" dirty="0">
                <a:latin typeface="Franklin Gothic Book" panose="020B0503020102020204" pitchFamily="34" charset="0"/>
              </a:rPr>
              <a:t>likely to commit crime again.</a:t>
            </a:r>
          </a:p>
          <a:p>
            <a:pPr eaLnBrk="1" hangingPunct="1">
              <a:buFont typeface="Arial" charset="0"/>
              <a:buChar char="•"/>
              <a:defRPr/>
            </a:pPr>
            <a:r>
              <a:rPr lang="en-GB" sz="3733" dirty="0">
                <a:latin typeface="Franklin Gothic Book" panose="020B0503020102020204" pitchFamily="34" charset="0"/>
              </a:rPr>
              <a:t>Youth diversion generates a range of positive outcomes for matched groups compared to formal criminal justice processing. </a:t>
            </a:r>
          </a:p>
          <a:p>
            <a:pPr marL="0" indent="0" eaLnBrk="1" hangingPunct="1">
              <a:buNone/>
              <a:defRPr/>
            </a:pPr>
            <a:endParaRPr lang="en-GB" sz="3733" dirty="0"/>
          </a:p>
          <a:p>
            <a:pPr eaLnBrk="1" hangingPunct="1">
              <a:buFont typeface="Arial" charset="0"/>
              <a:buChar char="•"/>
              <a:defRPr/>
            </a:pPr>
            <a:endParaRPr lang="en-GB" sz="3733" dirty="0"/>
          </a:p>
        </p:txBody>
      </p:sp>
      <p:pic>
        <p:nvPicPr>
          <p:cNvPr id="21508" name="Picture 3" descr="C:\Users\Ben.Estep\Downloads\YD-Powerpoint-files\YD-Powerpoint-files\Youth-Diversion_Icons-04.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1" y="50801"/>
            <a:ext cx="1471084" cy="1674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pPr eaLnBrk="1" hangingPunct="1"/>
            <a:r>
              <a:rPr lang="en-GB" altLang="en-US">
                <a:latin typeface="Franklin Gothic Book" panose="020B0503020102020204" pitchFamily="34" charset="0"/>
                <a:ea typeface="ＭＳ Ｐゴシック" panose="020B0600070205080204" pitchFamily="34" charset="-128"/>
              </a:rPr>
              <a:t>The Research Evidence</a:t>
            </a:r>
          </a:p>
        </p:txBody>
      </p:sp>
      <p:pic>
        <p:nvPicPr>
          <p:cNvPr id="23555"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4845051" y="1714500"/>
            <a:ext cx="3378200" cy="15748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55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20101" y="1714501"/>
            <a:ext cx="3365500" cy="1562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557"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45051" y="3448051"/>
            <a:ext cx="6896100" cy="1104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558"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45051" y="4804833"/>
            <a:ext cx="6921500" cy="137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3559" name="Content Placeholder 2"/>
          <p:cNvSpPr txBox="1">
            <a:spLocks/>
          </p:cNvSpPr>
          <p:nvPr/>
        </p:nvSpPr>
        <p:spPr bwMode="auto">
          <a:xfrm>
            <a:off x="55034" y="1737785"/>
            <a:ext cx="4790017" cy="435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defTabSz="609585" fontAlgn="base">
              <a:spcAft>
                <a:spcPct val="0"/>
              </a:spcAft>
            </a:pPr>
            <a:r>
              <a:rPr lang="en-GB" altLang="en-US">
                <a:solidFill>
                  <a:prstClr val="black"/>
                </a:solidFill>
                <a:latin typeface="Franklin Gothic Book" panose="020B0503020102020204" pitchFamily="34" charset="0"/>
              </a:rPr>
              <a:t>These findings have held up in the UK and internationally. </a:t>
            </a:r>
          </a:p>
          <a:p>
            <a:pPr defTabSz="609585" fontAlgn="base">
              <a:spcAft>
                <a:spcPct val="0"/>
              </a:spcAft>
            </a:pPr>
            <a:r>
              <a:rPr lang="en-GB" altLang="en-US">
                <a:solidFill>
                  <a:prstClr val="black"/>
                </a:solidFill>
                <a:latin typeface="Franklin Gothic Book" panose="020B0503020102020204" pitchFamily="34" charset="0"/>
              </a:rPr>
              <a:t>Justice system processing for the wrong population is counter-productive.</a:t>
            </a:r>
          </a:p>
        </p:txBody>
      </p:sp>
      <p:pic>
        <p:nvPicPr>
          <p:cNvPr id="23560" name="Picture 3" descr="C:\Users\Ben.Estep\Downloads\YD-Powerpoint-files\YD-Powerpoint-files\Youth-Diversion_Icons-04.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9601" y="50801"/>
            <a:ext cx="1471084" cy="1674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1" name="Picture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32600" y="2844800"/>
            <a:ext cx="203200" cy="152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562" name="Picture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54285" y="2808817"/>
            <a:ext cx="165100" cy="152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563" name="Picture 1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152467" y="5689600"/>
            <a:ext cx="165100" cy="152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564" name="Picture 1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557934" y="4099984"/>
            <a:ext cx="165100" cy="152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565" name="Picture 1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327218" y="2808817"/>
            <a:ext cx="165100" cy="152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pPr eaLnBrk="1" hangingPunct="1"/>
            <a:r>
              <a:rPr lang="en-GB" altLang="en-US">
                <a:latin typeface="Franklin Gothic Book" panose="020B0503020102020204" pitchFamily="34" charset="0"/>
                <a:ea typeface="ＭＳ Ｐゴシック" panose="020B0600070205080204" pitchFamily="34" charset="-128"/>
              </a:rPr>
              <a:t>Effective Practice</a:t>
            </a:r>
          </a:p>
        </p:txBody>
      </p:sp>
      <p:sp>
        <p:nvSpPr>
          <p:cNvPr id="3" name="Content Placeholder 2"/>
          <p:cNvSpPr>
            <a:spLocks noGrp="1"/>
          </p:cNvSpPr>
          <p:nvPr>
            <p:ph idx="1"/>
          </p:nvPr>
        </p:nvSpPr>
        <p:spPr>
          <a:xfrm>
            <a:off x="609600" y="1892301"/>
            <a:ext cx="10972800" cy="4525433"/>
          </a:xfrm>
        </p:spPr>
        <p:txBody>
          <a:bodyPr/>
          <a:lstStyle/>
          <a:p>
            <a:pPr eaLnBrk="1" hangingPunct="1">
              <a:buFont typeface="Arial" charset="0"/>
              <a:buChar char="•"/>
              <a:defRPr/>
            </a:pPr>
            <a:r>
              <a:rPr lang="en-GB" sz="3733" dirty="0">
                <a:latin typeface="Franklin Gothic Book" panose="020B0503020102020204" pitchFamily="34" charset="0"/>
              </a:rPr>
              <a:t>What we </a:t>
            </a:r>
            <a:r>
              <a:rPr lang="en-GB" sz="3733" i="1" dirty="0">
                <a:latin typeface="Franklin Gothic Book" panose="020B0503020102020204" pitchFamily="34" charset="0"/>
              </a:rPr>
              <a:t>don’t </a:t>
            </a:r>
            <a:r>
              <a:rPr lang="en-GB" sz="3733" dirty="0">
                <a:latin typeface="Franklin Gothic Book" panose="020B0503020102020204" pitchFamily="34" charset="0"/>
              </a:rPr>
              <a:t>know:</a:t>
            </a:r>
          </a:p>
          <a:p>
            <a:pPr lvl="1" eaLnBrk="1" hangingPunct="1">
              <a:buFont typeface="Arial" charset="0"/>
              <a:buChar char="•"/>
              <a:defRPr/>
            </a:pPr>
            <a:r>
              <a:rPr lang="en-GB" sz="3200" dirty="0">
                <a:latin typeface="Franklin Gothic Book" panose="020B0503020102020204" pitchFamily="34" charset="0"/>
              </a:rPr>
              <a:t>At what point do the benefits of diversion diminish?</a:t>
            </a:r>
          </a:p>
          <a:p>
            <a:pPr lvl="1" eaLnBrk="1" hangingPunct="1">
              <a:buFont typeface="Arial" charset="0"/>
              <a:buChar char="•"/>
              <a:defRPr/>
            </a:pPr>
            <a:r>
              <a:rPr lang="en-GB" sz="3200" dirty="0">
                <a:latin typeface="Franklin Gothic Book" panose="020B0503020102020204" pitchFamily="34" charset="0"/>
              </a:rPr>
              <a:t>How do causal mechanisms interact?</a:t>
            </a:r>
          </a:p>
          <a:p>
            <a:pPr lvl="1" eaLnBrk="1" hangingPunct="1">
              <a:buFont typeface="Arial" charset="0"/>
              <a:buChar char="•"/>
              <a:defRPr/>
            </a:pPr>
            <a:r>
              <a:rPr lang="en-GB" sz="3200" dirty="0">
                <a:latin typeface="Franklin Gothic Book" panose="020B0503020102020204" pitchFamily="34" charset="0"/>
              </a:rPr>
              <a:t>Which specific models and strategies work best?</a:t>
            </a:r>
          </a:p>
          <a:p>
            <a:pPr eaLnBrk="1" hangingPunct="1">
              <a:buFont typeface="Arial" charset="0"/>
              <a:buChar char="•"/>
              <a:defRPr/>
            </a:pPr>
            <a:r>
              <a:rPr lang="en-GB" sz="3733" dirty="0">
                <a:latin typeface="Franklin Gothic Book" panose="020B0503020102020204" pitchFamily="34" charset="0"/>
              </a:rPr>
              <a:t>This should not be a barrier to implementing diversion, but should spur us to find out more. </a:t>
            </a:r>
          </a:p>
          <a:p>
            <a:pPr marL="0" indent="0" eaLnBrk="1" hangingPunct="1">
              <a:buNone/>
              <a:defRPr/>
            </a:pPr>
            <a:endParaRPr lang="en-GB" sz="3733" dirty="0"/>
          </a:p>
          <a:p>
            <a:pPr eaLnBrk="1" hangingPunct="1">
              <a:buFont typeface="Arial" charset="0"/>
              <a:buChar char="•"/>
              <a:defRPr/>
            </a:pPr>
            <a:endParaRPr lang="en-GB" sz="3733" dirty="0"/>
          </a:p>
        </p:txBody>
      </p:sp>
      <p:pic>
        <p:nvPicPr>
          <p:cNvPr id="25604" name="Picture 3" descr="C:\Users\Ben.Estep\Downloads\YD-Powerpoint-files\YD-Powerpoint-files\Youth-Diversion_Icons-04.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1" y="50801"/>
            <a:ext cx="1471084" cy="1674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p:txBody>
          <a:bodyPr/>
          <a:lstStyle/>
          <a:p>
            <a:pPr eaLnBrk="1" hangingPunct="1"/>
            <a:r>
              <a:rPr lang="en-GB" altLang="en-US">
                <a:latin typeface="Franklin Gothic Book" panose="020B0503020102020204" pitchFamily="34" charset="0"/>
                <a:ea typeface="ＭＳ Ｐゴシック" panose="020B0600070205080204" pitchFamily="34" charset="-128"/>
              </a:rPr>
              <a:t>The Economic Case</a:t>
            </a:r>
          </a:p>
        </p:txBody>
      </p:sp>
      <p:sp>
        <p:nvSpPr>
          <p:cNvPr id="27651" name="Content Placeholder 2"/>
          <p:cNvSpPr>
            <a:spLocks noGrp="1"/>
          </p:cNvSpPr>
          <p:nvPr>
            <p:ph idx="1"/>
          </p:nvPr>
        </p:nvSpPr>
        <p:spPr>
          <a:xfrm>
            <a:off x="609600" y="1813985"/>
            <a:ext cx="10972800" cy="4525433"/>
          </a:xfrm>
        </p:spPr>
        <p:txBody>
          <a:bodyPr/>
          <a:lstStyle/>
          <a:p>
            <a:pPr eaLnBrk="1" hangingPunct="1"/>
            <a:r>
              <a:rPr lang="en-GB" altLang="en-US" sz="3733">
                <a:latin typeface="Franklin Gothic Book" panose="020B0503020102020204" pitchFamily="34" charset="0"/>
                <a:ea typeface="ＭＳ Ｐゴシック" panose="020B0600070205080204" pitchFamily="34" charset="-128"/>
              </a:rPr>
              <a:t>Youth diversion is more cost effective than standard system processing:</a:t>
            </a:r>
          </a:p>
          <a:p>
            <a:pPr lvl="1" eaLnBrk="1" hangingPunct="1"/>
            <a:r>
              <a:rPr lang="en-GB" altLang="en-US" sz="3200">
                <a:latin typeface="Franklin Gothic Book" panose="020B0503020102020204" pitchFamily="34" charset="0"/>
                <a:ea typeface="ＭＳ Ｐゴシック" panose="020B0600070205080204" pitchFamily="34" charset="-128"/>
              </a:rPr>
              <a:t>“Immediate” cost avoidance</a:t>
            </a:r>
          </a:p>
          <a:p>
            <a:pPr lvl="1" eaLnBrk="1" hangingPunct="1"/>
            <a:r>
              <a:rPr lang="en-GB" altLang="en-US" sz="3200">
                <a:latin typeface="Franklin Gothic Book" panose="020B0503020102020204" pitchFamily="34" charset="0"/>
                <a:ea typeface="ＭＳ Ｐゴシック" panose="020B0600070205080204" pitchFamily="34" charset="-128"/>
              </a:rPr>
              <a:t>Reductions in reoffending</a:t>
            </a:r>
          </a:p>
          <a:p>
            <a:pPr lvl="1" eaLnBrk="1" hangingPunct="1"/>
            <a:r>
              <a:rPr lang="en-GB" altLang="en-US" sz="3200">
                <a:latin typeface="Franklin Gothic Book" panose="020B0503020102020204" pitchFamily="34" charset="0"/>
                <a:ea typeface="ＭＳ Ｐゴシック" panose="020B0600070205080204" pitchFamily="34" charset="-128"/>
              </a:rPr>
              <a:t>Earlier access to supports for health, mental health, and other social service needs</a:t>
            </a:r>
          </a:p>
        </p:txBody>
      </p:sp>
      <p:pic>
        <p:nvPicPr>
          <p:cNvPr id="27652" name="Picture 6" descr="C:\Users\Ben.Estep\Downloads\YD-Powerpoint-files\YD-Powerpoint-files\Youth-Diversion_Icons-08.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701" y="8467"/>
            <a:ext cx="2137833" cy="1608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pPr eaLnBrk="1" hangingPunct="1"/>
            <a:r>
              <a:rPr lang="en-GB" altLang="en-US">
                <a:latin typeface="Franklin Gothic Book" panose="020B0503020102020204" pitchFamily="34" charset="0"/>
                <a:ea typeface="ＭＳ Ｐゴシック" panose="020B0600070205080204" pitchFamily="34" charset="-128"/>
              </a:rPr>
              <a:t>The Economic Case</a:t>
            </a:r>
          </a:p>
        </p:txBody>
      </p:sp>
      <p:sp>
        <p:nvSpPr>
          <p:cNvPr id="29699" name="Content Placeholder 2"/>
          <p:cNvSpPr>
            <a:spLocks noGrp="1"/>
          </p:cNvSpPr>
          <p:nvPr>
            <p:ph idx="1"/>
          </p:nvPr>
        </p:nvSpPr>
        <p:spPr/>
        <p:txBody>
          <a:bodyPr/>
          <a:lstStyle/>
          <a:p>
            <a:pPr eaLnBrk="1" hangingPunct="1"/>
            <a:r>
              <a:rPr lang="en-GB" altLang="en-US" sz="3733">
                <a:latin typeface="Franklin Gothic Book" panose="020B0503020102020204" pitchFamily="34" charset="0"/>
                <a:ea typeface="ＭＳ Ｐゴシック" panose="020B0600070205080204" pitchFamily="34" charset="-128"/>
              </a:rPr>
              <a:t>Formal justice system processing is an expensive investment, often with poor returns:</a:t>
            </a:r>
          </a:p>
          <a:p>
            <a:pPr lvl="1" eaLnBrk="1" hangingPunct="1"/>
            <a:r>
              <a:rPr lang="en-GB" altLang="en-US" sz="2667" b="1">
                <a:solidFill>
                  <a:srgbClr val="FF8000"/>
                </a:solidFill>
                <a:latin typeface="Franklin Gothic Book" panose="020B0503020102020204" pitchFamily="34" charset="0"/>
                <a:ea typeface="ＭＳ Ｐゴシック" panose="020B0600070205080204" pitchFamily="34" charset="-128"/>
              </a:rPr>
              <a:t>£3,620</a:t>
            </a:r>
            <a:r>
              <a:rPr lang="en-GB" altLang="en-US" sz="2400">
                <a:latin typeface="Franklin Gothic Book" panose="020B0503020102020204" pitchFamily="34" charset="0"/>
                <a:ea typeface="ＭＳ Ｐゴシック" panose="020B0600070205080204" pitchFamily="34" charset="-128"/>
              </a:rPr>
              <a:t>: Estimated average cost of a first time entrant (under 18) to the criminal justice system in the first year following the offence</a:t>
            </a:r>
          </a:p>
          <a:p>
            <a:pPr lvl="1" eaLnBrk="1" hangingPunct="1"/>
            <a:r>
              <a:rPr lang="en-GB" altLang="en-US" sz="2667" b="1">
                <a:solidFill>
                  <a:srgbClr val="FF8000"/>
                </a:solidFill>
                <a:latin typeface="Franklin Gothic Book" panose="020B0503020102020204" pitchFamily="34" charset="0"/>
                <a:ea typeface="ＭＳ Ｐゴシック" panose="020B0600070205080204" pitchFamily="34" charset="-128"/>
              </a:rPr>
              <a:t>£22,995</a:t>
            </a:r>
            <a:r>
              <a:rPr lang="en-GB" altLang="en-US" sz="2400">
                <a:latin typeface="Franklin Gothic Book" panose="020B0503020102020204" pitchFamily="34" charset="0"/>
                <a:ea typeface="ＭＳ Ｐゴシック" panose="020B0600070205080204" pitchFamily="34" charset="-128"/>
              </a:rPr>
              <a:t>: Estimated average cost of a first time entrant (under 18) to the criminal justice system, nine years following the offence</a:t>
            </a:r>
          </a:p>
          <a:p>
            <a:pPr lvl="1" eaLnBrk="1" hangingPunct="1"/>
            <a:r>
              <a:rPr lang="en-GB" altLang="en-US" sz="2667" b="1">
                <a:solidFill>
                  <a:srgbClr val="FF8000"/>
                </a:solidFill>
                <a:latin typeface="Franklin Gothic Book" panose="020B0503020102020204" pitchFamily="34" charset="0"/>
                <a:ea typeface="ＭＳ Ｐゴシック" panose="020B0600070205080204" pitchFamily="34" charset="-128"/>
              </a:rPr>
              <a:t>£113,000,000</a:t>
            </a:r>
            <a:r>
              <a:rPr lang="en-GB" altLang="en-US" sz="2400">
                <a:latin typeface="Franklin Gothic Book" panose="020B0503020102020204" pitchFamily="34" charset="0"/>
                <a:ea typeface="ＭＳ Ｐゴシック" panose="020B0600070205080204" pitchFamily="34" charset="-128"/>
              </a:rPr>
              <a:t>: Estimated savings if one in ten young offenders were diverted toward effective support</a:t>
            </a:r>
          </a:p>
        </p:txBody>
      </p:sp>
      <p:pic>
        <p:nvPicPr>
          <p:cNvPr id="29700" name="Picture 6" descr="C:\Users\Ben.Estep\Downloads\YD-Powerpoint-files\YD-Powerpoint-files\Youth-Diversion_Icons-08.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701" y="8467"/>
            <a:ext cx="2137833" cy="1608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p:txBody>
          <a:bodyPr/>
          <a:lstStyle/>
          <a:p>
            <a:pPr eaLnBrk="1" hangingPunct="1"/>
            <a:r>
              <a:rPr lang="en-GB" altLang="en-US" sz="5333">
                <a:latin typeface="Franklin Gothic Book" panose="020B0503020102020204" pitchFamily="34" charset="0"/>
                <a:ea typeface="ＭＳ Ｐゴシック" panose="020B0600070205080204" pitchFamily="34" charset="-128"/>
              </a:rPr>
              <a:t>Effective Practice</a:t>
            </a:r>
          </a:p>
        </p:txBody>
      </p:sp>
      <p:sp>
        <p:nvSpPr>
          <p:cNvPr id="3" name="Content Placeholder 2"/>
          <p:cNvSpPr>
            <a:spLocks noGrp="1"/>
          </p:cNvSpPr>
          <p:nvPr>
            <p:ph idx="1"/>
          </p:nvPr>
        </p:nvSpPr>
        <p:spPr>
          <a:xfrm>
            <a:off x="609600" y="1892301"/>
            <a:ext cx="10972800" cy="4525433"/>
          </a:xfrm>
        </p:spPr>
        <p:txBody>
          <a:bodyPr/>
          <a:lstStyle/>
          <a:p>
            <a:pPr eaLnBrk="1" hangingPunct="1">
              <a:buFont typeface="Arial" charset="0"/>
              <a:buChar char="•"/>
              <a:defRPr/>
            </a:pPr>
            <a:r>
              <a:rPr lang="en-GB" sz="3733" dirty="0">
                <a:latin typeface="Franklin Gothic Book" panose="020B0503020102020204" pitchFamily="34" charset="0"/>
              </a:rPr>
              <a:t>Core principles:</a:t>
            </a:r>
          </a:p>
          <a:p>
            <a:pPr lvl="1" eaLnBrk="1" hangingPunct="1">
              <a:buFont typeface="Arial" charset="0"/>
              <a:buChar char="•"/>
              <a:defRPr/>
            </a:pPr>
            <a:r>
              <a:rPr lang="en-GB" sz="3200" b="1" dirty="0">
                <a:latin typeface="Franklin Gothic Book" panose="020B0503020102020204" pitchFamily="34" charset="0"/>
              </a:rPr>
              <a:t>Minimise </a:t>
            </a:r>
            <a:r>
              <a:rPr lang="en-GB" sz="3200" b="1" i="1" dirty="0">
                <a:latin typeface="Franklin Gothic Book" panose="020B0503020102020204" pitchFamily="34" charset="0"/>
              </a:rPr>
              <a:t>labelling</a:t>
            </a:r>
            <a:r>
              <a:rPr lang="en-GB" sz="3200" i="1" dirty="0">
                <a:latin typeface="Franklin Gothic Book" panose="020B0503020102020204" pitchFamily="34" charset="0"/>
              </a:rPr>
              <a:t>: </a:t>
            </a:r>
            <a:r>
              <a:rPr lang="en-GB" sz="3200" dirty="0">
                <a:latin typeface="Franklin Gothic Book" panose="020B0503020102020204" pitchFamily="34" charset="0"/>
              </a:rPr>
              <a:t>do not stigmatise young people, and guard against formation of deviant/delinquent identities;</a:t>
            </a:r>
          </a:p>
          <a:p>
            <a:pPr lvl="1" eaLnBrk="1" hangingPunct="1">
              <a:buFont typeface="Arial" charset="0"/>
              <a:buChar char="•"/>
              <a:defRPr/>
            </a:pPr>
            <a:r>
              <a:rPr lang="en-GB" sz="3200" b="1" dirty="0">
                <a:latin typeface="Franklin Gothic Book" panose="020B0503020102020204" pitchFamily="34" charset="0"/>
              </a:rPr>
              <a:t>Avoid </a:t>
            </a:r>
            <a:r>
              <a:rPr lang="en-GB" sz="3200" b="1" i="1" dirty="0">
                <a:latin typeface="Franklin Gothic Book" panose="020B0503020102020204" pitchFamily="34" charset="0"/>
              </a:rPr>
              <a:t>net-widening</a:t>
            </a:r>
            <a:r>
              <a:rPr lang="en-GB" sz="3200" dirty="0">
                <a:latin typeface="Franklin Gothic Book" panose="020B0503020102020204" pitchFamily="34" charset="0"/>
              </a:rPr>
              <a:t>: ensure that schemes operate as an alternative to the formal system, not as a supplement to it; and</a:t>
            </a:r>
            <a:endParaRPr lang="en-GB" sz="3200" i="1" dirty="0">
              <a:latin typeface="Franklin Gothic Book" panose="020B0503020102020204" pitchFamily="34" charset="0"/>
            </a:endParaRPr>
          </a:p>
          <a:p>
            <a:pPr lvl="1" eaLnBrk="1" hangingPunct="1">
              <a:buFont typeface="Arial" charset="0"/>
              <a:buChar char="•"/>
              <a:defRPr/>
            </a:pPr>
            <a:r>
              <a:rPr lang="en-GB" sz="3200" b="1" dirty="0">
                <a:latin typeface="Franklin Gothic Book" panose="020B0503020102020204" pitchFamily="34" charset="0"/>
              </a:rPr>
              <a:t>Do not </a:t>
            </a:r>
            <a:r>
              <a:rPr lang="en-GB" sz="3200" b="1" i="1" dirty="0">
                <a:latin typeface="Franklin Gothic Book" panose="020B0503020102020204" pitchFamily="34" charset="0"/>
              </a:rPr>
              <a:t>overdose</a:t>
            </a:r>
            <a:r>
              <a:rPr lang="en-GB" sz="3200" b="1" dirty="0">
                <a:latin typeface="Franklin Gothic Book" panose="020B0503020102020204" pitchFamily="34" charset="0"/>
              </a:rPr>
              <a:t> young people</a:t>
            </a:r>
            <a:r>
              <a:rPr lang="en-GB" sz="3200" dirty="0">
                <a:latin typeface="Franklin Gothic Book" panose="020B0503020102020204" pitchFamily="34" charset="0"/>
              </a:rPr>
              <a:t>: programming should generally be targeted, therapeutic, and light touch.</a:t>
            </a:r>
          </a:p>
          <a:p>
            <a:pPr marL="0" indent="0" eaLnBrk="1" hangingPunct="1">
              <a:buNone/>
              <a:defRPr/>
            </a:pPr>
            <a:endParaRPr lang="en-GB" sz="3733" dirty="0"/>
          </a:p>
          <a:p>
            <a:pPr eaLnBrk="1" hangingPunct="1">
              <a:buFont typeface="Arial" charset="0"/>
              <a:buChar char="•"/>
              <a:defRPr/>
            </a:pPr>
            <a:endParaRPr lang="en-GB" sz="3733" dirty="0"/>
          </a:p>
        </p:txBody>
      </p:sp>
      <p:pic>
        <p:nvPicPr>
          <p:cNvPr id="31748" name="Picture 3" descr="C:\Users\Ben.Estep\Downloads\YD-Powerpoint-files\YD-Powerpoint-files\Youth-Diversion_Icons-04.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1" y="50801"/>
            <a:ext cx="1471084" cy="1674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p:txBody>
          <a:bodyPr/>
          <a:lstStyle/>
          <a:p>
            <a:pPr eaLnBrk="1" hangingPunct="1"/>
            <a:r>
              <a:rPr lang="en-GB" altLang="en-US">
                <a:latin typeface="Franklin Gothic Book" panose="020B0503020102020204" pitchFamily="34" charset="0"/>
                <a:ea typeface="ＭＳ Ｐゴシック" panose="020B0600070205080204" pitchFamily="34" charset="-128"/>
              </a:rPr>
              <a:t>Activity</a:t>
            </a:r>
          </a:p>
        </p:txBody>
      </p:sp>
      <p:pic>
        <p:nvPicPr>
          <p:cNvPr id="33795" name="Picture 2" descr="C:\Users\Ben.Estep\Downloads\YD-Powerpoint-files\YD-Powerpoint-files\Youth-Diversion_Icons-07.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8151" y="120651"/>
            <a:ext cx="1608667" cy="1479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ontent Placeholder 1"/>
          <p:cNvSpPr>
            <a:spLocks noGrp="1"/>
          </p:cNvSpPr>
          <p:nvPr>
            <p:ph idx="1"/>
          </p:nvPr>
        </p:nvSpPr>
        <p:spPr/>
        <p:txBody>
          <a:bodyPr/>
          <a:lstStyle/>
          <a:p>
            <a:pPr marL="0" indent="0">
              <a:buNone/>
              <a:defRPr/>
            </a:pPr>
            <a:r>
              <a:rPr lang="en-GB" dirty="0"/>
              <a:t>Read the three scenarios and answer the following:</a:t>
            </a:r>
          </a:p>
          <a:p>
            <a:pPr>
              <a:defRPr/>
            </a:pPr>
            <a:r>
              <a:rPr lang="en-GB" dirty="0"/>
              <a:t>Are they eligible for diversion?</a:t>
            </a:r>
          </a:p>
          <a:p>
            <a:pPr>
              <a:defRPr/>
            </a:pPr>
            <a:r>
              <a:rPr lang="en-GB" dirty="0"/>
              <a:t>If so, what interventions would be suitable and who should deliver them? </a:t>
            </a:r>
          </a:p>
          <a:p>
            <a:pPr>
              <a:defRPr/>
            </a:pPr>
            <a:endParaRPr lang="en-GB" dirty="0"/>
          </a:p>
          <a:p>
            <a:pPr>
              <a:defRPr/>
            </a:pPr>
            <a:endParaRPr lang="en-GB" dirty="0"/>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p:txBody>
          <a:bodyPr/>
          <a:lstStyle/>
          <a:p>
            <a:pPr eaLnBrk="1" hangingPunct="1"/>
            <a:r>
              <a:rPr lang="en-GB" altLang="en-US">
                <a:latin typeface="Franklin Gothic Book" panose="020B0503020102020204" pitchFamily="34" charset="0"/>
                <a:ea typeface="ＭＳ Ｐゴシック" panose="020B0600070205080204" pitchFamily="34" charset="-128"/>
              </a:rPr>
              <a:t>Our work </a:t>
            </a:r>
          </a:p>
        </p:txBody>
      </p:sp>
      <p:pic>
        <p:nvPicPr>
          <p:cNvPr id="35843" name="Picture 2" descr="C:\Users\Ben.Estep\Downloads\YD-Powerpoint-files\YD-Powerpoint-files\Youth-Diversion_Icons-07.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8151" y="120651"/>
            <a:ext cx="1608667" cy="1479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ontent Placeholder 1"/>
          <p:cNvSpPr>
            <a:spLocks noGrp="1"/>
          </p:cNvSpPr>
          <p:nvPr>
            <p:ph idx="1"/>
          </p:nvPr>
        </p:nvSpPr>
        <p:spPr>
          <a:xfrm>
            <a:off x="609600" y="1600201"/>
            <a:ext cx="10972800" cy="4787900"/>
          </a:xfrm>
        </p:spPr>
        <p:txBody>
          <a:bodyPr/>
          <a:lstStyle/>
          <a:p>
            <a:pPr marL="685783" indent="-685783" defTabSz="1219170" eaLnBrk="1" fontAlgn="auto" hangingPunct="1">
              <a:lnSpc>
                <a:spcPct val="90000"/>
              </a:lnSpc>
              <a:spcBef>
                <a:spcPts val="1333"/>
              </a:spcBef>
              <a:spcAft>
                <a:spcPts val="0"/>
              </a:spcAft>
              <a:buFont typeface="Arial" panose="020B0604020202020204" pitchFamily="34" charset="0"/>
              <a:buAutoNum type="arabicPeriod"/>
              <a:defRPr/>
            </a:pPr>
            <a:r>
              <a:rPr lang="en-GB" sz="2400" b="1" dirty="0">
                <a:solidFill>
                  <a:srgbClr val="00A39A"/>
                </a:solidFill>
                <a:latin typeface="Franklin Gothic Book" panose="020B0503020102020204" pitchFamily="34" charset="0"/>
                <a:ea typeface="+mn-ea"/>
              </a:rPr>
              <a:t>The impact of diversion is better understood.</a:t>
            </a:r>
          </a:p>
          <a:p>
            <a:pPr marL="914377" lvl="1" indent="-304792" defTabSz="1219170" eaLnBrk="1" fontAlgn="auto" hangingPunct="1">
              <a:lnSpc>
                <a:spcPct val="90000"/>
              </a:lnSpc>
              <a:spcBef>
                <a:spcPts val="667"/>
              </a:spcBef>
              <a:spcAft>
                <a:spcPts val="0"/>
              </a:spcAft>
              <a:buFont typeface="Arial" panose="020B0604020202020204" pitchFamily="34" charset="0"/>
              <a:buChar char="•"/>
              <a:defRPr/>
            </a:pPr>
            <a:r>
              <a:rPr lang="en-GB" sz="2400" dirty="0">
                <a:solidFill>
                  <a:prstClr val="black"/>
                </a:solidFill>
                <a:latin typeface="Franklin Gothic Book" panose="020B0503020102020204" pitchFamily="34" charset="0"/>
                <a:ea typeface="+mn-ea"/>
              </a:rPr>
              <a:t>A national roster of schemes</a:t>
            </a:r>
          </a:p>
          <a:p>
            <a:pPr marL="914377" lvl="1" indent="-304792" defTabSz="1219170" eaLnBrk="1" fontAlgn="auto" hangingPunct="1">
              <a:lnSpc>
                <a:spcPct val="90000"/>
              </a:lnSpc>
              <a:spcBef>
                <a:spcPts val="667"/>
              </a:spcBef>
              <a:spcAft>
                <a:spcPts val="0"/>
              </a:spcAft>
              <a:buFont typeface="Arial" panose="020B0604020202020204" pitchFamily="34" charset="0"/>
              <a:buChar char="•"/>
              <a:defRPr/>
            </a:pPr>
            <a:r>
              <a:rPr lang="en-GB" sz="2400" dirty="0">
                <a:solidFill>
                  <a:prstClr val="black"/>
                </a:solidFill>
                <a:latin typeface="Franklin Gothic Book" panose="020B0503020102020204" pitchFamily="34" charset="0"/>
                <a:ea typeface="+mn-ea"/>
              </a:rPr>
              <a:t>BAME diversion research project</a:t>
            </a:r>
          </a:p>
          <a:p>
            <a:pPr marL="914377" lvl="1" indent="-304792" defTabSz="1219170" eaLnBrk="1" fontAlgn="auto" hangingPunct="1">
              <a:lnSpc>
                <a:spcPct val="90000"/>
              </a:lnSpc>
              <a:spcBef>
                <a:spcPts val="667"/>
              </a:spcBef>
              <a:spcAft>
                <a:spcPts val="0"/>
              </a:spcAft>
              <a:buFont typeface="Arial" panose="020B0604020202020204" pitchFamily="34" charset="0"/>
              <a:buChar char="•"/>
              <a:defRPr/>
            </a:pPr>
            <a:r>
              <a:rPr lang="en-GB" sz="2400" dirty="0">
                <a:solidFill>
                  <a:prstClr val="black"/>
                </a:solidFill>
                <a:latin typeface="Franklin Gothic Book" panose="020B0503020102020204" pitchFamily="34" charset="0"/>
                <a:ea typeface="+mn-ea"/>
              </a:rPr>
              <a:t>Influencing paper and event </a:t>
            </a:r>
          </a:p>
          <a:p>
            <a:pPr marL="0" indent="0" defTabSz="1219170" eaLnBrk="1" fontAlgn="auto" hangingPunct="1">
              <a:lnSpc>
                <a:spcPct val="90000"/>
              </a:lnSpc>
              <a:spcBef>
                <a:spcPts val="1333"/>
              </a:spcBef>
              <a:spcAft>
                <a:spcPts val="0"/>
              </a:spcAft>
              <a:buNone/>
              <a:defRPr/>
            </a:pPr>
            <a:r>
              <a:rPr lang="en-GB" sz="2400" b="1" dirty="0">
                <a:solidFill>
                  <a:srgbClr val="00A39A"/>
                </a:solidFill>
                <a:latin typeface="Franklin Gothic Book" panose="020B0503020102020204" pitchFamily="34" charset="0"/>
                <a:ea typeface="+mn-ea"/>
              </a:rPr>
              <a:t>2. Schemes are better informed about what works. </a:t>
            </a:r>
          </a:p>
          <a:p>
            <a:pPr marL="914377" lvl="1" indent="-304792" defTabSz="1219170" eaLnBrk="1" fontAlgn="auto" hangingPunct="1">
              <a:lnSpc>
                <a:spcPct val="90000"/>
              </a:lnSpc>
              <a:spcBef>
                <a:spcPts val="667"/>
              </a:spcBef>
              <a:spcAft>
                <a:spcPts val="0"/>
              </a:spcAft>
              <a:buFont typeface="Arial" panose="020B0604020202020204" pitchFamily="34" charset="0"/>
              <a:buChar char="•"/>
              <a:defRPr/>
            </a:pPr>
            <a:r>
              <a:rPr lang="en-GB" sz="2400" dirty="0">
                <a:solidFill>
                  <a:prstClr val="black"/>
                </a:solidFill>
                <a:latin typeface="Franklin Gothic Book" panose="020B0503020102020204" pitchFamily="34" charset="0"/>
                <a:ea typeface="+mn-ea"/>
              </a:rPr>
              <a:t>Quarterly bulletin </a:t>
            </a:r>
          </a:p>
          <a:p>
            <a:pPr marL="914377" lvl="1" indent="-304792" defTabSz="1219170" eaLnBrk="1" fontAlgn="auto" hangingPunct="1">
              <a:lnSpc>
                <a:spcPct val="90000"/>
              </a:lnSpc>
              <a:spcBef>
                <a:spcPts val="667"/>
              </a:spcBef>
              <a:spcAft>
                <a:spcPts val="0"/>
              </a:spcAft>
              <a:buFont typeface="Arial" panose="020B0604020202020204" pitchFamily="34" charset="0"/>
              <a:buChar char="•"/>
              <a:defRPr/>
            </a:pPr>
            <a:r>
              <a:rPr lang="en-GB" sz="2400" dirty="0">
                <a:solidFill>
                  <a:prstClr val="black"/>
                </a:solidFill>
                <a:latin typeface="Franklin Gothic Book" panose="020B0503020102020204" pitchFamily="34" charset="0"/>
                <a:ea typeface="+mn-ea"/>
              </a:rPr>
              <a:t>Evidence &amp; practice briefings </a:t>
            </a:r>
          </a:p>
          <a:p>
            <a:pPr marL="914377" lvl="1" indent="-304792" defTabSz="1219170" eaLnBrk="1" fontAlgn="auto" hangingPunct="1">
              <a:lnSpc>
                <a:spcPct val="90000"/>
              </a:lnSpc>
              <a:spcBef>
                <a:spcPts val="667"/>
              </a:spcBef>
              <a:spcAft>
                <a:spcPts val="0"/>
              </a:spcAft>
              <a:buFont typeface="Arial" panose="020B0604020202020204" pitchFamily="34" charset="0"/>
              <a:buChar char="•"/>
              <a:defRPr/>
            </a:pPr>
            <a:r>
              <a:rPr lang="en-GB" sz="2400" dirty="0">
                <a:solidFill>
                  <a:prstClr val="black"/>
                </a:solidFill>
                <a:latin typeface="Franklin Gothic Book" panose="020B0503020102020204" pitchFamily="34" charset="0"/>
                <a:ea typeface="+mn-ea"/>
              </a:rPr>
              <a:t>Practitioner workshops </a:t>
            </a:r>
          </a:p>
          <a:p>
            <a:pPr marL="0" indent="0" defTabSz="1219170" eaLnBrk="1" fontAlgn="auto" hangingPunct="1">
              <a:lnSpc>
                <a:spcPct val="90000"/>
              </a:lnSpc>
              <a:spcBef>
                <a:spcPts val="1333"/>
              </a:spcBef>
              <a:spcAft>
                <a:spcPts val="0"/>
              </a:spcAft>
              <a:buNone/>
              <a:defRPr/>
            </a:pPr>
            <a:r>
              <a:rPr lang="en-GB" sz="2400" b="1" dirty="0">
                <a:solidFill>
                  <a:srgbClr val="00A39A"/>
                </a:solidFill>
                <a:latin typeface="Franklin Gothic Book" panose="020B0503020102020204" pitchFamily="34" charset="0"/>
                <a:ea typeface="+mn-ea"/>
              </a:rPr>
              <a:t>3. Ultimately diversion is better and more widely practiced.</a:t>
            </a:r>
          </a:p>
          <a:p>
            <a:pPr marL="914377" lvl="1" indent="-304792" defTabSz="1219170" eaLnBrk="1" fontAlgn="auto" hangingPunct="1">
              <a:lnSpc>
                <a:spcPct val="90000"/>
              </a:lnSpc>
              <a:spcBef>
                <a:spcPts val="667"/>
              </a:spcBef>
              <a:spcAft>
                <a:spcPts val="0"/>
              </a:spcAft>
              <a:buFont typeface="Arial" panose="020B0604020202020204" pitchFamily="34" charset="0"/>
              <a:buChar char="•"/>
              <a:defRPr/>
            </a:pPr>
            <a:r>
              <a:rPr lang="en-GB" sz="2400" dirty="0">
                <a:solidFill>
                  <a:prstClr val="black"/>
                </a:solidFill>
                <a:latin typeface="Franklin Gothic Book" panose="020B0503020102020204" pitchFamily="34" charset="0"/>
                <a:ea typeface="+mn-ea"/>
              </a:rPr>
              <a:t>Practice support offer to individual schemes </a:t>
            </a:r>
          </a:p>
          <a:p>
            <a:pPr marL="914377" lvl="1" indent="-304792" defTabSz="1219170" eaLnBrk="1" fontAlgn="auto" hangingPunct="1">
              <a:lnSpc>
                <a:spcPct val="90000"/>
              </a:lnSpc>
              <a:spcBef>
                <a:spcPts val="667"/>
              </a:spcBef>
              <a:spcAft>
                <a:spcPts val="0"/>
              </a:spcAft>
              <a:buFont typeface="Arial" panose="020B0604020202020204" pitchFamily="34" charset="0"/>
              <a:buChar char="•"/>
              <a:defRPr/>
            </a:pPr>
            <a:r>
              <a:rPr lang="en-GB" sz="2400" dirty="0">
                <a:solidFill>
                  <a:prstClr val="black"/>
                </a:solidFill>
                <a:latin typeface="Franklin Gothic Book" panose="020B0503020102020204" pitchFamily="34" charset="0"/>
                <a:ea typeface="+mn-ea"/>
              </a:rPr>
              <a:t>Our new tools for practitioners </a:t>
            </a:r>
          </a:p>
          <a:p>
            <a:pPr>
              <a:defRPr/>
            </a:pPr>
            <a:endParaRPr lang="en-GB" dirty="0"/>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p:txBody>
          <a:bodyPr/>
          <a:lstStyle/>
          <a:p>
            <a:r>
              <a:rPr lang="en-GB" altLang="en-US" sz="5333">
                <a:latin typeface="Franklin Gothic Book" panose="020B0503020102020204" pitchFamily="34" charset="0"/>
                <a:ea typeface="ＭＳ Ｐゴシック" panose="020B0600070205080204" pitchFamily="34" charset="-128"/>
              </a:rPr>
              <a:t>Get in touch</a:t>
            </a:r>
          </a:p>
        </p:txBody>
      </p:sp>
      <p:sp>
        <p:nvSpPr>
          <p:cNvPr id="3" name="Content Placeholder 2"/>
          <p:cNvSpPr>
            <a:spLocks noGrp="1"/>
          </p:cNvSpPr>
          <p:nvPr>
            <p:ph idx="1"/>
          </p:nvPr>
        </p:nvSpPr>
        <p:spPr/>
        <p:txBody>
          <a:bodyPr/>
          <a:lstStyle/>
          <a:p>
            <a:pPr>
              <a:defRPr/>
            </a:pPr>
            <a:r>
              <a:rPr lang="en-GB" dirty="0">
                <a:latin typeface="Franklin Gothic Book" panose="020B0503020102020204" pitchFamily="34" charset="0"/>
              </a:rPr>
              <a:t>Vicki Morris, Deputy Director</a:t>
            </a:r>
          </a:p>
          <a:p>
            <a:pPr marL="533387" lvl="1" indent="0">
              <a:buNone/>
              <a:defRPr/>
            </a:pPr>
            <a:r>
              <a:rPr lang="en-GB" sz="4267" u="sng" dirty="0">
                <a:latin typeface="Franklin Gothic Book" panose="020B0503020102020204" pitchFamily="34" charset="0"/>
              </a:rPr>
              <a:t>vmorris</a:t>
            </a:r>
            <a:r>
              <a:rPr lang="en-GB" sz="4267" u="sng" dirty="0">
                <a:latin typeface="Franklin Gothic Book" panose="020B0503020102020204" pitchFamily="34" charset="0"/>
                <a:hlinkClick r:id="rId3"/>
              </a:rPr>
              <a:t>@justiceinnovation.org</a:t>
            </a:r>
            <a:r>
              <a:rPr lang="en-GB" sz="4267" u="sng" dirty="0">
                <a:latin typeface="Franklin Gothic Book" panose="020B0503020102020204" pitchFamily="34" charset="0"/>
              </a:rPr>
              <a:t> </a:t>
            </a:r>
            <a:endParaRPr lang="en-GB" sz="4267" dirty="0">
              <a:latin typeface="Franklin Gothic Book" panose="020B0503020102020204" pitchFamily="34" charset="0"/>
            </a:endParaRPr>
          </a:p>
          <a:p>
            <a:pPr>
              <a:defRPr/>
            </a:pPr>
            <a:r>
              <a:rPr lang="en-GB" dirty="0">
                <a:latin typeface="Franklin Gothic Book" panose="020B0503020102020204" pitchFamily="34" charset="0"/>
              </a:rPr>
              <a:t>Claire, Head of Innovative Practice</a:t>
            </a:r>
          </a:p>
          <a:p>
            <a:pPr marL="0" indent="0">
              <a:buNone/>
              <a:defRPr/>
            </a:pPr>
            <a:r>
              <a:rPr lang="en-GB" dirty="0"/>
              <a:t>    </a:t>
            </a:r>
            <a:r>
              <a:rPr lang="en-GB" u="sng" dirty="0">
                <a:latin typeface="Franklin Gothic Book" panose="020B0503020102020204" pitchFamily="34" charset="0"/>
              </a:rPr>
              <a:t>cely</a:t>
            </a:r>
            <a:r>
              <a:rPr lang="en-GB" u="sng" dirty="0">
                <a:latin typeface="Franklin Gothic Book" panose="020B0503020102020204" pitchFamily="34" charset="0"/>
                <a:hlinkClick r:id="rId3"/>
              </a:rPr>
              <a:t>@justiceinnovation.org</a:t>
            </a:r>
            <a:r>
              <a:rPr lang="en-GB" u="sng" dirty="0">
                <a:latin typeface="Franklin Gothic Book" panose="020B0503020102020204" pitchFamily="34" charset="0"/>
              </a:rPr>
              <a:t> </a:t>
            </a:r>
          </a:p>
          <a:p>
            <a:pPr>
              <a:defRPr/>
            </a:pPr>
            <a:endParaRPr lang="en-GB" dirty="0"/>
          </a:p>
          <a:p>
            <a:pPr marL="0" indent="0">
              <a:buNone/>
              <a:defRPr/>
            </a:pPr>
            <a:r>
              <a:rPr lang="en-GB" dirty="0"/>
              <a:t>Twitter: @</a:t>
            </a:r>
            <a:r>
              <a:rPr lang="en-GB" dirty="0" err="1"/>
              <a:t>cjinnovation</a:t>
            </a:r>
            <a:r>
              <a:rPr lang="en-GB" dirty="0"/>
              <a:t>		@</a:t>
            </a:r>
            <a:r>
              <a:rPr lang="en-GB" dirty="0" err="1"/>
              <a:t>vicki_CJI</a:t>
            </a:r>
            <a:endParaRPr lang="en-GB" dirty="0"/>
          </a:p>
        </p:txBody>
      </p:sp>
      <p:pic>
        <p:nvPicPr>
          <p:cNvPr id="37892"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9600" y="120651"/>
            <a:ext cx="1608667" cy="1479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 perspective </a:t>
            </a:r>
          </a:p>
        </p:txBody>
      </p:sp>
      <p:sp>
        <p:nvSpPr>
          <p:cNvPr id="3" name="Content Placeholder 2"/>
          <p:cNvSpPr>
            <a:spLocks noGrp="1"/>
          </p:cNvSpPr>
          <p:nvPr>
            <p:ph idx="1"/>
          </p:nvPr>
        </p:nvSpPr>
        <p:spPr/>
        <p:txBody>
          <a:bodyPr/>
          <a:lstStyle/>
          <a:p>
            <a:r>
              <a:rPr lang="en-GB" dirty="0"/>
              <a:t>Why has this become an issue?</a:t>
            </a:r>
          </a:p>
          <a:p>
            <a:r>
              <a:rPr lang="en-GB" dirty="0"/>
              <a:t>What is the  Police  Approach?</a:t>
            </a:r>
          </a:p>
          <a:p>
            <a:pPr marL="0" indent="0">
              <a:buNone/>
            </a:pPr>
            <a:endParaRPr lang="en-GB" dirty="0"/>
          </a:p>
        </p:txBody>
      </p:sp>
      <p:pic>
        <p:nvPicPr>
          <p:cNvPr id="4" name="Picture 3"/>
          <p:cNvPicPr>
            <a:picLocks noChangeAspect="1"/>
          </p:cNvPicPr>
          <p:nvPr/>
        </p:nvPicPr>
        <p:blipFill rotWithShape="1">
          <a:blip r:embed="rId2"/>
          <a:srcRect l="23121" t="20600" r="39920" b="60500"/>
          <a:stretch/>
        </p:blipFill>
        <p:spPr>
          <a:xfrm>
            <a:off x="1534277" y="6126165"/>
            <a:ext cx="1800200" cy="736445"/>
          </a:xfrm>
          <a:prstGeom prst="rect">
            <a:avLst/>
          </a:prstGeom>
        </p:spPr>
      </p:pic>
    </p:spTree>
    <p:extLst>
      <p:ext uri="{BB962C8B-B14F-4D97-AF65-F5344CB8AC3E}">
        <p14:creationId xmlns:p14="http://schemas.microsoft.com/office/powerpoint/2010/main" val="105030580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43150" y="1871724"/>
            <a:ext cx="10413549" cy="2037347"/>
          </a:xfrm>
          <a:ln>
            <a:solidFill>
              <a:schemeClr val="bg1"/>
            </a:solidFill>
          </a:ln>
        </p:spPr>
        <p:txBody>
          <a:bodyPr>
            <a:noAutofit/>
          </a:bodyPr>
          <a:lstStyle/>
          <a:p>
            <a:pPr algn="ctr">
              <a:lnSpc>
                <a:spcPct val="100000"/>
              </a:lnSpc>
            </a:pPr>
            <a:r>
              <a:rPr lang="en-GB" sz="6000" b="1" i="1" dirty="0">
                <a:latin typeface="+mn-lt"/>
              </a:rPr>
              <a:t>StreetGames</a:t>
            </a:r>
            <a:br>
              <a:rPr lang="en-GB" sz="7200" b="1" i="1" dirty="0">
                <a:latin typeface="+mn-lt"/>
              </a:rPr>
            </a:br>
            <a:r>
              <a:rPr lang="en-GB" sz="4000" i="1" dirty="0">
                <a:latin typeface="Calibri" panose="020F0502020204030204" pitchFamily="34" charset="0"/>
              </a:rPr>
              <a:t>An integrated approach to reduce youth violence using the critical success factors of an effective sport intervention</a:t>
            </a:r>
            <a:endParaRPr lang="en-GB" sz="4000" i="1" dirty="0">
              <a:solidFill>
                <a:schemeClr val="tx1"/>
              </a:solidFill>
              <a:latin typeface="Calibri" panose="020F0502020204030204"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89731" y="4820003"/>
            <a:ext cx="3223640" cy="1042737"/>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49925" y="4390767"/>
            <a:ext cx="3785423" cy="1892712"/>
          </a:xfrm>
          <a:prstGeom prst="rect">
            <a:avLst/>
          </a:prstGeom>
        </p:spPr>
      </p:pic>
    </p:spTree>
    <p:extLst>
      <p:ext uri="{BB962C8B-B14F-4D97-AF65-F5344CB8AC3E}">
        <p14:creationId xmlns:p14="http://schemas.microsoft.com/office/powerpoint/2010/main" val="39066916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427023"/>
            <a:ext cx="10363200" cy="5278584"/>
          </a:xfrm>
        </p:spPr>
        <p:txBody>
          <a:bodyPr>
            <a:normAutofit/>
          </a:bodyPr>
          <a:lstStyle/>
          <a:p>
            <a:r>
              <a:rPr lang="en-GB" sz="4800" dirty="0"/>
              <a:t>An Integrated Approach to Reduce Youth Violence using the Critical Success Factors of an Effective Sport Intervention  </a:t>
            </a:r>
            <a:br>
              <a:rPr lang="en-GB" sz="4800" dirty="0"/>
            </a:br>
            <a:endParaRPr lang="en-GB" sz="4800" b="1" dirty="0"/>
          </a:p>
        </p:txBody>
      </p:sp>
    </p:spTree>
    <p:extLst>
      <p:ext uri="{BB962C8B-B14F-4D97-AF65-F5344CB8AC3E}">
        <p14:creationId xmlns:p14="http://schemas.microsoft.com/office/powerpoint/2010/main" val="2476079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39091" y="2951017"/>
            <a:ext cx="10377054" cy="1323439"/>
          </a:xfrm>
          <a:prstGeom prst="rect">
            <a:avLst/>
          </a:prstGeom>
          <a:noFill/>
        </p:spPr>
        <p:txBody>
          <a:bodyPr wrap="square" rtlCol="0">
            <a:spAutoFit/>
          </a:bodyPr>
          <a:lstStyle/>
          <a:p>
            <a:pPr algn="ctr"/>
            <a:r>
              <a:rPr lang="en-GB" sz="4000" dirty="0">
                <a:solidFill>
                  <a:prstClr val="black"/>
                </a:solidFill>
                <a:hlinkClick r:id="rId2"/>
              </a:rPr>
              <a:t>https://www.youtube.com/watch?v=zeMba_1rQOM</a:t>
            </a:r>
            <a:endParaRPr lang="en-GB" sz="4000" dirty="0">
              <a:solidFill>
                <a:prstClr val="black"/>
              </a:solidFill>
            </a:endParaRPr>
          </a:p>
        </p:txBody>
      </p:sp>
    </p:spTree>
    <p:extLst>
      <p:ext uri="{BB962C8B-B14F-4D97-AF65-F5344CB8AC3E}">
        <p14:creationId xmlns:p14="http://schemas.microsoft.com/office/powerpoint/2010/main" val="400643182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GB" dirty="0"/>
              <a:t>Sport &amp; the VRU</a:t>
            </a:r>
          </a:p>
        </p:txBody>
      </p:sp>
      <p:sp>
        <p:nvSpPr>
          <p:cNvPr id="3" name="Text Placeholder 2"/>
          <p:cNvSpPr>
            <a:spLocks noGrp="1"/>
          </p:cNvSpPr>
          <p:nvPr>
            <p:ph type="body" sz="quarter" idx="11"/>
          </p:nvPr>
        </p:nvSpPr>
        <p:spPr/>
        <p:txBody>
          <a:bodyPr/>
          <a:lstStyle/>
          <a:p>
            <a:pPr marL="0" indent="0" algn="ctr">
              <a:buNone/>
            </a:pPr>
            <a:endParaRPr lang="en-GB" dirty="0"/>
          </a:p>
          <a:p>
            <a:pPr marL="0" indent="0" algn="ctr">
              <a:buNone/>
            </a:pPr>
            <a:r>
              <a:rPr lang="en-GB" dirty="0"/>
              <a:t>Shifting the Dial</a:t>
            </a:r>
          </a:p>
          <a:p>
            <a:pPr marL="0" indent="0">
              <a:buNone/>
            </a:pPr>
            <a:endParaRPr lang="en-GB" dirty="0"/>
          </a:p>
          <a:p>
            <a:pPr marL="0" indent="0">
              <a:buNone/>
            </a:pPr>
            <a:endParaRPr lang="en-GB" dirty="0"/>
          </a:p>
          <a:p>
            <a:pPr marL="0" indent="0">
              <a:buNone/>
            </a:pPr>
            <a:endParaRPr lang="en-GB" dirty="0"/>
          </a:p>
          <a:p>
            <a:pPr marL="0" indent="0">
              <a:buNone/>
            </a:pPr>
            <a:r>
              <a:rPr lang="en-GB" dirty="0"/>
              <a:t>	Diversion													Desistence</a:t>
            </a:r>
          </a:p>
        </p:txBody>
      </p:sp>
      <p:sp>
        <p:nvSpPr>
          <p:cNvPr id="4" name="Right Arrow 3"/>
          <p:cNvSpPr/>
          <p:nvPr/>
        </p:nvSpPr>
        <p:spPr>
          <a:xfrm>
            <a:off x="2548382" y="3256659"/>
            <a:ext cx="7128792" cy="936104"/>
          </a:xfrm>
          <a:prstGeom prst="rightArrow">
            <a:avLst/>
          </a:prstGeom>
          <a:solidFill>
            <a:schemeClr val="bg1"/>
          </a:solidFill>
          <a:ln w="285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spTree>
    <p:extLst>
      <p:ext uri="{BB962C8B-B14F-4D97-AF65-F5344CB8AC3E}">
        <p14:creationId xmlns:p14="http://schemas.microsoft.com/office/powerpoint/2010/main" val="223302133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B914978-1DDA-4C7B-A654-F3CE7BE9AFFA}"/>
              </a:ext>
            </a:extLst>
          </p:cNvPr>
          <p:cNvSpPr txBox="1">
            <a:spLocks/>
          </p:cNvSpPr>
          <p:nvPr/>
        </p:nvSpPr>
        <p:spPr>
          <a:xfrm>
            <a:off x="1158240" y="2064327"/>
            <a:ext cx="9875520" cy="2878728"/>
          </a:xfrm>
          <a:prstGeom prst="rect">
            <a:avLst/>
          </a:prstGeom>
        </p:spPr>
        <p:txBody>
          <a:bodyPr vert="horz" lIns="91440" tIns="45720" rIns="91440" bIns="45720" rtlCol="0" anchor="b">
            <a:normAutofit/>
          </a:bodyPr>
          <a:lstStyle>
            <a:lvl1pPr algn="ctr" defTabSz="457200" rtl="0" eaLnBrk="1" latinLnBrk="0" hangingPunct="1">
              <a:spcBef>
                <a:spcPct val="0"/>
              </a:spcBef>
              <a:buNone/>
              <a:defRPr sz="6000" kern="1200" baseline="0">
                <a:solidFill>
                  <a:schemeClr val="tx1"/>
                </a:solidFill>
                <a:latin typeface="+mj-lt"/>
                <a:ea typeface="+mj-ea"/>
                <a:cs typeface="+mj-cs"/>
              </a:defRPr>
            </a:lvl1pPr>
          </a:lstStyle>
          <a:p>
            <a:pPr defTabSz="914400">
              <a:lnSpc>
                <a:spcPct val="90000"/>
              </a:lnSpc>
              <a:spcAft>
                <a:spcPts val="600"/>
              </a:spcAft>
            </a:pPr>
            <a:r>
              <a:rPr lang="en-US" sz="5400" dirty="0">
                <a:solidFill>
                  <a:prstClr val="black"/>
                </a:solidFill>
              </a:rPr>
              <a:t>Risk Factors </a:t>
            </a:r>
          </a:p>
          <a:p>
            <a:pPr defTabSz="914400">
              <a:lnSpc>
                <a:spcPct val="90000"/>
              </a:lnSpc>
              <a:spcAft>
                <a:spcPts val="600"/>
              </a:spcAft>
            </a:pPr>
            <a:r>
              <a:rPr lang="en-US" sz="5400" dirty="0">
                <a:solidFill>
                  <a:prstClr val="black"/>
                </a:solidFill>
              </a:rPr>
              <a:t>vs</a:t>
            </a:r>
          </a:p>
          <a:p>
            <a:pPr defTabSz="914400">
              <a:lnSpc>
                <a:spcPct val="90000"/>
              </a:lnSpc>
              <a:spcAft>
                <a:spcPts val="600"/>
              </a:spcAft>
            </a:pPr>
            <a:r>
              <a:rPr lang="en-US" sz="5400" dirty="0">
                <a:solidFill>
                  <a:prstClr val="black"/>
                </a:solidFill>
              </a:rPr>
              <a:t>Protective Factors</a:t>
            </a:r>
          </a:p>
        </p:txBody>
      </p:sp>
    </p:spTree>
    <p:extLst>
      <p:ext uri="{BB962C8B-B14F-4D97-AF65-F5344CB8AC3E}">
        <p14:creationId xmlns:p14="http://schemas.microsoft.com/office/powerpoint/2010/main" val="1831419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385454" y="2604654"/>
            <a:ext cx="9615055" cy="1323439"/>
          </a:xfrm>
          <a:prstGeom prst="rect">
            <a:avLst/>
          </a:prstGeom>
          <a:noFill/>
        </p:spPr>
        <p:txBody>
          <a:bodyPr wrap="square" rtlCol="0">
            <a:spAutoFit/>
          </a:bodyPr>
          <a:lstStyle/>
          <a:p>
            <a:pPr algn="ctr"/>
            <a:r>
              <a:rPr lang="en-GB" sz="4000" dirty="0">
                <a:solidFill>
                  <a:prstClr val="black"/>
                </a:solidFill>
                <a:hlinkClick r:id="rId2"/>
              </a:rPr>
              <a:t>https://www.youtube.com/watch?v=YiMjTzCnbNQ</a:t>
            </a:r>
            <a:endParaRPr lang="en-GB" sz="4000" dirty="0">
              <a:solidFill>
                <a:prstClr val="black"/>
              </a:solidFill>
            </a:endParaRPr>
          </a:p>
        </p:txBody>
      </p:sp>
    </p:spTree>
    <p:extLst>
      <p:ext uri="{BB962C8B-B14F-4D97-AF65-F5344CB8AC3E}">
        <p14:creationId xmlns:p14="http://schemas.microsoft.com/office/powerpoint/2010/main" val="38114535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706587" y="1517213"/>
            <a:ext cx="3103413" cy="4405477"/>
          </a:xfrm>
          <a:prstGeom prst="rect">
            <a:avLst/>
          </a:prstGeom>
        </p:spPr>
      </p:pic>
      <p:sp>
        <p:nvSpPr>
          <p:cNvPr id="10" name="Text Placeholder 1"/>
          <p:cNvSpPr>
            <a:spLocks noGrp="1"/>
          </p:cNvSpPr>
          <p:nvPr>
            <p:ph type="body" sz="quarter" idx="10"/>
          </p:nvPr>
        </p:nvSpPr>
        <p:spPr>
          <a:xfrm>
            <a:off x="4775117" y="1386152"/>
            <a:ext cx="6391648" cy="4536538"/>
          </a:xfrm>
        </p:spPr>
        <p:txBody>
          <a:bodyPr>
            <a:noAutofit/>
          </a:bodyPr>
          <a:lstStyle/>
          <a:p>
            <a:pPr algn="l"/>
            <a:r>
              <a:rPr lang="en-GB" sz="2000" b="1" dirty="0">
                <a:solidFill>
                  <a:schemeClr val="tx1"/>
                </a:solidFill>
              </a:rPr>
              <a:t>Phase One: Foundation</a:t>
            </a:r>
          </a:p>
          <a:p>
            <a:pPr marL="342900" indent="-342900" algn="l">
              <a:buFont typeface="Wingdings" panose="05000000000000000000" pitchFamily="2" charset="2"/>
              <a:buChar char="§"/>
            </a:pPr>
            <a:r>
              <a:rPr lang="en-GB" sz="1600" b="1" dirty="0">
                <a:solidFill>
                  <a:schemeClr val="tx1"/>
                </a:solidFill>
              </a:rPr>
              <a:t>Clear Ethos</a:t>
            </a:r>
          </a:p>
          <a:p>
            <a:pPr marL="342900" indent="-342900" algn="l">
              <a:buFont typeface="Wingdings" panose="05000000000000000000" pitchFamily="2" charset="2"/>
              <a:buChar char="§"/>
            </a:pPr>
            <a:r>
              <a:rPr lang="en-GB" sz="1600" b="1" dirty="0">
                <a:solidFill>
                  <a:schemeClr val="tx1"/>
                </a:solidFill>
              </a:rPr>
              <a:t>Multi-agents/Partnerships </a:t>
            </a:r>
          </a:p>
          <a:p>
            <a:pPr algn="l"/>
            <a:r>
              <a:rPr lang="en-GB" sz="1800" dirty="0">
                <a:solidFill>
                  <a:schemeClr val="tx1"/>
                </a:solidFill>
              </a:rPr>
              <a:t>Phase Two: The Offer</a:t>
            </a:r>
          </a:p>
          <a:p>
            <a:pPr marL="342900" indent="-342900" algn="l">
              <a:buFont typeface="Wingdings" panose="05000000000000000000" pitchFamily="2" charset="2"/>
              <a:buChar char="§"/>
            </a:pPr>
            <a:r>
              <a:rPr lang="en-GB" sz="1600" dirty="0">
                <a:solidFill>
                  <a:schemeClr val="tx1"/>
                </a:solidFill>
              </a:rPr>
              <a:t>Right Staff</a:t>
            </a:r>
          </a:p>
          <a:p>
            <a:pPr marL="342900" indent="-342900" algn="l">
              <a:buFont typeface="Wingdings" panose="05000000000000000000" pitchFamily="2" charset="2"/>
              <a:buChar char="§"/>
            </a:pPr>
            <a:r>
              <a:rPr lang="en-GB" sz="1600" dirty="0">
                <a:solidFill>
                  <a:schemeClr val="tx1"/>
                </a:solidFill>
              </a:rPr>
              <a:t>Right Style and Place</a:t>
            </a:r>
          </a:p>
          <a:p>
            <a:pPr marL="342900" indent="-342900" algn="l">
              <a:buFont typeface="Wingdings" panose="05000000000000000000" pitchFamily="2" charset="2"/>
              <a:buChar char="§"/>
            </a:pPr>
            <a:r>
              <a:rPr lang="en-GB" sz="1600" dirty="0">
                <a:solidFill>
                  <a:schemeClr val="tx1"/>
                </a:solidFill>
              </a:rPr>
              <a:t>Right Young People</a:t>
            </a:r>
          </a:p>
          <a:p>
            <a:pPr algn="l"/>
            <a:r>
              <a:rPr lang="en-GB" sz="1800" dirty="0">
                <a:solidFill>
                  <a:schemeClr val="tx1"/>
                </a:solidFill>
              </a:rPr>
              <a:t>Phase Three: Maintaining Engagement </a:t>
            </a:r>
          </a:p>
          <a:p>
            <a:pPr marL="342900" indent="-342900" algn="l">
              <a:buFont typeface="Wingdings" panose="05000000000000000000" pitchFamily="2" charset="2"/>
              <a:buChar char="§"/>
            </a:pPr>
            <a:r>
              <a:rPr lang="en-GB" sz="1600" dirty="0">
                <a:solidFill>
                  <a:schemeClr val="tx1"/>
                </a:solidFill>
              </a:rPr>
              <a:t>Rewards/Rewarding</a:t>
            </a:r>
          </a:p>
          <a:p>
            <a:pPr marL="342900" indent="-342900" algn="l">
              <a:buFont typeface="Wingdings" panose="05000000000000000000" pitchFamily="2" charset="2"/>
              <a:buChar char="§"/>
            </a:pPr>
            <a:r>
              <a:rPr lang="en-GB" sz="1600" dirty="0">
                <a:solidFill>
                  <a:schemeClr val="tx1"/>
                </a:solidFill>
              </a:rPr>
              <a:t>Attractive Offer</a:t>
            </a:r>
          </a:p>
          <a:p>
            <a:pPr marL="342900" indent="-342900" algn="l">
              <a:buFont typeface="Wingdings" panose="05000000000000000000" pitchFamily="2" charset="2"/>
              <a:buChar char="§"/>
            </a:pPr>
            <a:r>
              <a:rPr lang="en-GB" sz="1600" dirty="0">
                <a:solidFill>
                  <a:schemeClr val="tx1"/>
                </a:solidFill>
              </a:rPr>
              <a:t>Personal Development Opportunities </a:t>
            </a:r>
          </a:p>
          <a:p>
            <a:pPr marL="342900" indent="-342900" algn="l">
              <a:buFont typeface="Wingdings" panose="05000000000000000000" pitchFamily="2" charset="2"/>
              <a:buChar char="§"/>
            </a:pPr>
            <a:r>
              <a:rPr lang="en-GB" sz="1600" dirty="0">
                <a:solidFill>
                  <a:schemeClr val="tx1"/>
                </a:solidFill>
              </a:rPr>
              <a:t>Sustained Delivery</a:t>
            </a:r>
          </a:p>
          <a:p>
            <a:pPr algn="l"/>
            <a:r>
              <a:rPr lang="en-GB" sz="1800" dirty="0">
                <a:solidFill>
                  <a:schemeClr val="tx1"/>
                </a:solidFill>
              </a:rPr>
              <a:t>Phase Four: Maximising Impact - Sport Plus </a:t>
            </a:r>
          </a:p>
          <a:p>
            <a:pPr marL="457200" indent="-457200" algn="l">
              <a:buFont typeface="Wingdings" panose="05000000000000000000" pitchFamily="2" charset="2"/>
              <a:buChar char="§"/>
            </a:pPr>
            <a:r>
              <a:rPr lang="en-GB" sz="1600" dirty="0">
                <a:solidFill>
                  <a:schemeClr val="tx1"/>
                </a:solidFill>
              </a:rPr>
              <a:t>Positive Pathway</a:t>
            </a:r>
          </a:p>
          <a:p>
            <a:pPr algn="l"/>
            <a:endParaRPr lang="en-GB" sz="1800" dirty="0">
              <a:solidFill>
                <a:schemeClr val="tx1"/>
              </a:solidFill>
            </a:endParaRPr>
          </a:p>
          <a:p>
            <a:pPr marL="342900" indent="-342900" algn="l">
              <a:buFont typeface="Wingdings" panose="05000000000000000000" pitchFamily="2" charset="2"/>
              <a:buChar char="§"/>
            </a:pPr>
            <a:endParaRPr lang="en-GB" sz="1800" dirty="0">
              <a:solidFill>
                <a:schemeClr val="tx1"/>
              </a:solidFill>
            </a:endParaRPr>
          </a:p>
          <a:p>
            <a:pPr algn="l"/>
            <a:r>
              <a:rPr lang="en-GB" sz="1800" dirty="0">
                <a:solidFill>
                  <a:schemeClr val="tx1"/>
                </a:solidFill>
              </a:rPr>
              <a:t>Phase 3: Maintaining Engagement </a:t>
            </a:r>
          </a:p>
          <a:p>
            <a:pPr algn="l"/>
            <a:endParaRPr lang="en-GB" sz="1800" dirty="0">
              <a:solidFill>
                <a:schemeClr val="tx1"/>
              </a:solidFill>
            </a:endParaRPr>
          </a:p>
          <a:p>
            <a:pPr marL="342900" indent="-342900" algn="l">
              <a:buFont typeface="Wingdings" panose="05000000000000000000" pitchFamily="2" charset="2"/>
              <a:buChar char="§"/>
            </a:pPr>
            <a:endParaRPr lang="en-GB" sz="1800" dirty="0">
              <a:solidFill>
                <a:schemeClr val="tx1"/>
              </a:solidFill>
            </a:endParaRPr>
          </a:p>
        </p:txBody>
      </p:sp>
      <p:sp>
        <p:nvSpPr>
          <p:cNvPr id="11" name="TextBox 10"/>
          <p:cNvSpPr txBox="1"/>
          <p:nvPr/>
        </p:nvSpPr>
        <p:spPr>
          <a:xfrm>
            <a:off x="7143404" y="183275"/>
            <a:ext cx="6844146" cy="707886"/>
          </a:xfrm>
          <a:prstGeom prst="rect">
            <a:avLst/>
          </a:prstGeom>
          <a:noFill/>
        </p:spPr>
        <p:txBody>
          <a:bodyPr wrap="square" rtlCol="0">
            <a:spAutoFit/>
          </a:bodyPr>
          <a:lstStyle/>
          <a:p>
            <a:pPr>
              <a:defRPr/>
            </a:pPr>
            <a:r>
              <a:rPr lang="en-GB" sz="4000" dirty="0">
                <a:solidFill>
                  <a:prstClr val="white"/>
                </a:solidFill>
              </a:rPr>
              <a:t>Critical Success Factors</a:t>
            </a:r>
          </a:p>
        </p:txBody>
      </p:sp>
    </p:spTree>
    <p:extLst>
      <p:ext uri="{BB962C8B-B14F-4D97-AF65-F5344CB8AC3E}">
        <p14:creationId xmlns:p14="http://schemas.microsoft.com/office/powerpoint/2010/main" val="1154664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706587" y="1517213"/>
            <a:ext cx="3103413" cy="4405477"/>
          </a:xfrm>
          <a:prstGeom prst="rect">
            <a:avLst/>
          </a:prstGeom>
        </p:spPr>
      </p:pic>
      <p:sp>
        <p:nvSpPr>
          <p:cNvPr id="10" name="Text Placeholder 1"/>
          <p:cNvSpPr>
            <a:spLocks noGrp="1"/>
          </p:cNvSpPr>
          <p:nvPr>
            <p:ph type="body" sz="quarter" idx="10"/>
          </p:nvPr>
        </p:nvSpPr>
        <p:spPr>
          <a:xfrm>
            <a:off x="4775117" y="1386152"/>
            <a:ext cx="6391648" cy="4536538"/>
          </a:xfrm>
        </p:spPr>
        <p:txBody>
          <a:bodyPr>
            <a:noAutofit/>
          </a:bodyPr>
          <a:lstStyle/>
          <a:p>
            <a:pPr algn="l"/>
            <a:r>
              <a:rPr lang="en-GB" sz="2000" dirty="0">
                <a:solidFill>
                  <a:schemeClr val="tx1"/>
                </a:solidFill>
              </a:rPr>
              <a:t>Phase One: Foundation</a:t>
            </a:r>
          </a:p>
          <a:p>
            <a:pPr marL="342900" indent="-342900" algn="l">
              <a:buFont typeface="Wingdings" panose="05000000000000000000" pitchFamily="2" charset="2"/>
              <a:buChar char="§"/>
            </a:pPr>
            <a:r>
              <a:rPr lang="en-GB" sz="1600" dirty="0">
                <a:solidFill>
                  <a:schemeClr val="tx1"/>
                </a:solidFill>
              </a:rPr>
              <a:t>Clear Ethos</a:t>
            </a:r>
          </a:p>
          <a:p>
            <a:pPr marL="342900" indent="-342900" algn="l">
              <a:buFont typeface="Wingdings" panose="05000000000000000000" pitchFamily="2" charset="2"/>
              <a:buChar char="§"/>
            </a:pPr>
            <a:r>
              <a:rPr lang="en-GB" sz="1600" dirty="0">
                <a:solidFill>
                  <a:schemeClr val="tx1"/>
                </a:solidFill>
              </a:rPr>
              <a:t>Multi-agents/Partnerships </a:t>
            </a:r>
          </a:p>
          <a:p>
            <a:pPr algn="l"/>
            <a:r>
              <a:rPr lang="en-GB" sz="1800" b="1" dirty="0">
                <a:solidFill>
                  <a:schemeClr val="tx1"/>
                </a:solidFill>
              </a:rPr>
              <a:t>Phase Two: The Offer</a:t>
            </a:r>
          </a:p>
          <a:p>
            <a:pPr marL="342900" indent="-342900" algn="l">
              <a:buFont typeface="Wingdings" panose="05000000000000000000" pitchFamily="2" charset="2"/>
              <a:buChar char="§"/>
            </a:pPr>
            <a:r>
              <a:rPr lang="en-GB" sz="1600" b="1" dirty="0">
                <a:solidFill>
                  <a:schemeClr val="tx1"/>
                </a:solidFill>
              </a:rPr>
              <a:t>Right Staff</a:t>
            </a:r>
          </a:p>
          <a:p>
            <a:pPr marL="342900" indent="-342900" algn="l">
              <a:buFont typeface="Wingdings" panose="05000000000000000000" pitchFamily="2" charset="2"/>
              <a:buChar char="§"/>
            </a:pPr>
            <a:r>
              <a:rPr lang="en-GB" sz="1600" b="1" dirty="0">
                <a:solidFill>
                  <a:schemeClr val="tx1"/>
                </a:solidFill>
              </a:rPr>
              <a:t>Right Style and Place</a:t>
            </a:r>
          </a:p>
          <a:p>
            <a:pPr marL="342900" indent="-342900" algn="l">
              <a:buFont typeface="Wingdings" panose="05000000000000000000" pitchFamily="2" charset="2"/>
              <a:buChar char="§"/>
            </a:pPr>
            <a:r>
              <a:rPr lang="en-GB" sz="1600" b="1" dirty="0">
                <a:solidFill>
                  <a:schemeClr val="tx1"/>
                </a:solidFill>
              </a:rPr>
              <a:t>Right Young People</a:t>
            </a:r>
          </a:p>
          <a:p>
            <a:pPr algn="l"/>
            <a:r>
              <a:rPr lang="en-GB" sz="1800" dirty="0">
                <a:solidFill>
                  <a:schemeClr val="tx1"/>
                </a:solidFill>
              </a:rPr>
              <a:t>Phase Three: Maintaining Engagement </a:t>
            </a:r>
          </a:p>
          <a:p>
            <a:pPr marL="342900" indent="-342900" algn="l">
              <a:buFont typeface="Wingdings" panose="05000000000000000000" pitchFamily="2" charset="2"/>
              <a:buChar char="§"/>
            </a:pPr>
            <a:r>
              <a:rPr lang="en-GB" sz="1600" dirty="0">
                <a:solidFill>
                  <a:schemeClr val="tx1"/>
                </a:solidFill>
              </a:rPr>
              <a:t>Rewards/Rewarding</a:t>
            </a:r>
          </a:p>
          <a:p>
            <a:pPr marL="342900" indent="-342900" algn="l">
              <a:buFont typeface="Wingdings" panose="05000000000000000000" pitchFamily="2" charset="2"/>
              <a:buChar char="§"/>
            </a:pPr>
            <a:r>
              <a:rPr lang="en-GB" sz="1600" dirty="0">
                <a:solidFill>
                  <a:schemeClr val="tx1"/>
                </a:solidFill>
              </a:rPr>
              <a:t>Attractive Offer</a:t>
            </a:r>
          </a:p>
          <a:p>
            <a:pPr marL="342900" indent="-342900" algn="l">
              <a:buFont typeface="Wingdings" panose="05000000000000000000" pitchFamily="2" charset="2"/>
              <a:buChar char="§"/>
            </a:pPr>
            <a:r>
              <a:rPr lang="en-GB" sz="1600" dirty="0">
                <a:solidFill>
                  <a:schemeClr val="tx1"/>
                </a:solidFill>
              </a:rPr>
              <a:t>Personal Development Opportunities </a:t>
            </a:r>
          </a:p>
          <a:p>
            <a:pPr marL="342900" indent="-342900" algn="l">
              <a:buFont typeface="Wingdings" panose="05000000000000000000" pitchFamily="2" charset="2"/>
              <a:buChar char="§"/>
            </a:pPr>
            <a:r>
              <a:rPr lang="en-GB" sz="1600" dirty="0">
                <a:solidFill>
                  <a:schemeClr val="tx1"/>
                </a:solidFill>
              </a:rPr>
              <a:t>Sustained Delivery</a:t>
            </a:r>
          </a:p>
          <a:p>
            <a:pPr algn="l"/>
            <a:r>
              <a:rPr lang="en-GB" sz="1800" dirty="0">
                <a:solidFill>
                  <a:schemeClr val="tx1"/>
                </a:solidFill>
              </a:rPr>
              <a:t>Phase Four: Maximising Impact - Sport Plus </a:t>
            </a:r>
          </a:p>
          <a:p>
            <a:pPr marL="457200" indent="-457200" algn="l">
              <a:buFont typeface="Wingdings" panose="05000000000000000000" pitchFamily="2" charset="2"/>
              <a:buChar char="§"/>
            </a:pPr>
            <a:r>
              <a:rPr lang="en-GB" sz="1600" dirty="0">
                <a:solidFill>
                  <a:schemeClr val="tx1"/>
                </a:solidFill>
              </a:rPr>
              <a:t>Positive Pathway</a:t>
            </a:r>
          </a:p>
          <a:p>
            <a:pPr algn="l"/>
            <a:endParaRPr lang="en-GB" sz="1800" dirty="0">
              <a:solidFill>
                <a:schemeClr val="tx1"/>
              </a:solidFill>
            </a:endParaRPr>
          </a:p>
          <a:p>
            <a:pPr marL="342900" indent="-342900" algn="l">
              <a:buFont typeface="Wingdings" panose="05000000000000000000" pitchFamily="2" charset="2"/>
              <a:buChar char="§"/>
            </a:pPr>
            <a:endParaRPr lang="en-GB" sz="1800" dirty="0">
              <a:solidFill>
                <a:schemeClr val="tx1"/>
              </a:solidFill>
            </a:endParaRPr>
          </a:p>
          <a:p>
            <a:pPr algn="l"/>
            <a:r>
              <a:rPr lang="en-GB" sz="1800" dirty="0">
                <a:solidFill>
                  <a:schemeClr val="tx1"/>
                </a:solidFill>
              </a:rPr>
              <a:t>Phase 3: Maintaining Engagement </a:t>
            </a:r>
          </a:p>
          <a:p>
            <a:pPr algn="l"/>
            <a:endParaRPr lang="en-GB" sz="1800" dirty="0">
              <a:solidFill>
                <a:schemeClr val="tx1"/>
              </a:solidFill>
            </a:endParaRPr>
          </a:p>
          <a:p>
            <a:pPr marL="342900" indent="-342900" algn="l">
              <a:buFont typeface="Wingdings" panose="05000000000000000000" pitchFamily="2" charset="2"/>
              <a:buChar char="§"/>
            </a:pPr>
            <a:endParaRPr lang="en-GB" sz="1800" dirty="0">
              <a:solidFill>
                <a:schemeClr val="tx1"/>
              </a:solidFill>
            </a:endParaRPr>
          </a:p>
        </p:txBody>
      </p:sp>
      <p:sp>
        <p:nvSpPr>
          <p:cNvPr id="7" name="TextBox 6"/>
          <p:cNvSpPr txBox="1"/>
          <p:nvPr/>
        </p:nvSpPr>
        <p:spPr>
          <a:xfrm>
            <a:off x="7143404" y="183275"/>
            <a:ext cx="6844146" cy="707886"/>
          </a:xfrm>
          <a:prstGeom prst="rect">
            <a:avLst/>
          </a:prstGeom>
          <a:noFill/>
        </p:spPr>
        <p:txBody>
          <a:bodyPr wrap="square" rtlCol="0">
            <a:spAutoFit/>
          </a:bodyPr>
          <a:lstStyle/>
          <a:p>
            <a:pPr>
              <a:defRPr/>
            </a:pPr>
            <a:r>
              <a:rPr lang="en-GB" sz="4000" dirty="0">
                <a:solidFill>
                  <a:prstClr val="white"/>
                </a:solidFill>
              </a:rPr>
              <a:t>Critical Success Factors</a:t>
            </a:r>
          </a:p>
        </p:txBody>
      </p:sp>
    </p:spTree>
    <p:extLst>
      <p:ext uri="{BB962C8B-B14F-4D97-AF65-F5344CB8AC3E}">
        <p14:creationId xmlns:p14="http://schemas.microsoft.com/office/powerpoint/2010/main" val="1985268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706587" y="1517213"/>
            <a:ext cx="3103413" cy="4405477"/>
          </a:xfrm>
          <a:prstGeom prst="rect">
            <a:avLst/>
          </a:prstGeom>
        </p:spPr>
      </p:pic>
      <p:sp>
        <p:nvSpPr>
          <p:cNvPr id="8" name="Text Placeholder 1"/>
          <p:cNvSpPr>
            <a:spLocks noGrp="1"/>
          </p:cNvSpPr>
          <p:nvPr>
            <p:ph type="body" sz="quarter" idx="10"/>
          </p:nvPr>
        </p:nvSpPr>
        <p:spPr>
          <a:xfrm>
            <a:off x="4775117" y="1386152"/>
            <a:ext cx="6391648" cy="4536538"/>
          </a:xfrm>
        </p:spPr>
        <p:txBody>
          <a:bodyPr>
            <a:noAutofit/>
          </a:bodyPr>
          <a:lstStyle/>
          <a:p>
            <a:pPr algn="l"/>
            <a:r>
              <a:rPr lang="en-GB" sz="2000" dirty="0">
                <a:solidFill>
                  <a:schemeClr val="tx1"/>
                </a:solidFill>
              </a:rPr>
              <a:t>Phase One: Foundation</a:t>
            </a:r>
          </a:p>
          <a:p>
            <a:pPr marL="342900" indent="-342900" algn="l">
              <a:buFont typeface="Wingdings" panose="05000000000000000000" pitchFamily="2" charset="2"/>
              <a:buChar char="§"/>
            </a:pPr>
            <a:r>
              <a:rPr lang="en-GB" sz="1600" dirty="0">
                <a:solidFill>
                  <a:schemeClr val="tx1"/>
                </a:solidFill>
              </a:rPr>
              <a:t>Clear Ethos</a:t>
            </a:r>
          </a:p>
          <a:p>
            <a:pPr marL="342900" indent="-342900" algn="l">
              <a:buFont typeface="Wingdings" panose="05000000000000000000" pitchFamily="2" charset="2"/>
              <a:buChar char="§"/>
            </a:pPr>
            <a:r>
              <a:rPr lang="en-GB" sz="1600" dirty="0">
                <a:solidFill>
                  <a:schemeClr val="tx1"/>
                </a:solidFill>
              </a:rPr>
              <a:t>Multi-agents/Partnerships </a:t>
            </a:r>
          </a:p>
          <a:p>
            <a:pPr algn="l"/>
            <a:r>
              <a:rPr lang="en-GB" sz="1800" dirty="0">
                <a:solidFill>
                  <a:schemeClr val="tx1"/>
                </a:solidFill>
              </a:rPr>
              <a:t>Phase Two: The Offer</a:t>
            </a:r>
          </a:p>
          <a:p>
            <a:pPr marL="342900" indent="-342900" algn="l">
              <a:buFont typeface="Wingdings" panose="05000000000000000000" pitchFamily="2" charset="2"/>
              <a:buChar char="§"/>
            </a:pPr>
            <a:r>
              <a:rPr lang="en-GB" sz="1600" dirty="0">
                <a:solidFill>
                  <a:schemeClr val="tx1"/>
                </a:solidFill>
              </a:rPr>
              <a:t>Right Staff</a:t>
            </a:r>
          </a:p>
          <a:p>
            <a:pPr marL="342900" indent="-342900" algn="l">
              <a:buFont typeface="Wingdings" panose="05000000000000000000" pitchFamily="2" charset="2"/>
              <a:buChar char="§"/>
            </a:pPr>
            <a:r>
              <a:rPr lang="en-GB" sz="1600" dirty="0">
                <a:solidFill>
                  <a:schemeClr val="tx1"/>
                </a:solidFill>
              </a:rPr>
              <a:t>Right Style and Place</a:t>
            </a:r>
          </a:p>
          <a:p>
            <a:pPr marL="342900" indent="-342900" algn="l">
              <a:buFont typeface="Wingdings" panose="05000000000000000000" pitchFamily="2" charset="2"/>
              <a:buChar char="§"/>
            </a:pPr>
            <a:r>
              <a:rPr lang="en-GB" sz="1600" dirty="0">
                <a:solidFill>
                  <a:schemeClr val="tx1"/>
                </a:solidFill>
              </a:rPr>
              <a:t>Right Young People</a:t>
            </a:r>
          </a:p>
          <a:p>
            <a:pPr algn="l"/>
            <a:r>
              <a:rPr lang="en-GB" sz="1800" b="1" dirty="0">
                <a:solidFill>
                  <a:schemeClr val="tx1"/>
                </a:solidFill>
              </a:rPr>
              <a:t>Phase Three: Maintaining Engagement </a:t>
            </a:r>
          </a:p>
          <a:p>
            <a:pPr marL="342900" indent="-342900" algn="l">
              <a:buFont typeface="Wingdings" panose="05000000000000000000" pitchFamily="2" charset="2"/>
              <a:buChar char="§"/>
            </a:pPr>
            <a:r>
              <a:rPr lang="en-GB" sz="1600" b="1" dirty="0">
                <a:solidFill>
                  <a:schemeClr val="tx1"/>
                </a:solidFill>
              </a:rPr>
              <a:t>Rewards/Rewarding</a:t>
            </a:r>
          </a:p>
          <a:p>
            <a:pPr marL="342900" indent="-342900" algn="l">
              <a:buFont typeface="Wingdings" panose="05000000000000000000" pitchFamily="2" charset="2"/>
              <a:buChar char="§"/>
            </a:pPr>
            <a:r>
              <a:rPr lang="en-GB" sz="1600" b="1" dirty="0">
                <a:solidFill>
                  <a:schemeClr val="tx1"/>
                </a:solidFill>
              </a:rPr>
              <a:t>Attractive Offer</a:t>
            </a:r>
          </a:p>
          <a:p>
            <a:pPr marL="342900" indent="-342900" algn="l">
              <a:buFont typeface="Wingdings" panose="05000000000000000000" pitchFamily="2" charset="2"/>
              <a:buChar char="§"/>
            </a:pPr>
            <a:r>
              <a:rPr lang="en-GB" sz="1600" b="1" dirty="0">
                <a:solidFill>
                  <a:schemeClr val="tx1"/>
                </a:solidFill>
              </a:rPr>
              <a:t>Personal Development Opportunities </a:t>
            </a:r>
          </a:p>
          <a:p>
            <a:pPr marL="342900" indent="-342900" algn="l">
              <a:buFont typeface="Wingdings" panose="05000000000000000000" pitchFamily="2" charset="2"/>
              <a:buChar char="§"/>
            </a:pPr>
            <a:r>
              <a:rPr lang="en-GB" sz="1600" b="1" dirty="0">
                <a:solidFill>
                  <a:schemeClr val="tx1"/>
                </a:solidFill>
              </a:rPr>
              <a:t>Sustained Delivery</a:t>
            </a:r>
          </a:p>
          <a:p>
            <a:pPr algn="l"/>
            <a:r>
              <a:rPr lang="en-GB" sz="1800" dirty="0">
                <a:solidFill>
                  <a:schemeClr val="tx1"/>
                </a:solidFill>
              </a:rPr>
              <a:t>Phase Four: Maximising Impact - Sport Plus </a:t>
            </a:r>
          </a:p>
          <a:p>
            <a:pPr marL="457200" indent="-457200" algn="l">
              <a:buFont typeface="Wingdings" panose="05000000000000000000" pitchFamily="2" charset="2"/>
              <a:buChar char="§"/>
            </a:pPr>
            <a:r>
              <a:rPr lang="en-GB" sz="1600" dirty="0">
                <a:solidFill>
                  <a:schemeClr val="tx1"/>
                </a:solidFill>
              </a:rPr>
              <a:t>Positive Pathway</a:t>
            </a:r>
          </a:p>
          <a:p>
            <a:pPr algn="l"/>
            <a:endParaRPr lang="en-GB" sz="1800" dirty="0">
              <a:solidFill>
                <a:schemeClr val="tx1"/>
              </a:solidFill>
            </a:endParaRPr>
          </a:p>
          <a:p>
            <a:pPr marL="342900" indent="-342900" algn="l">
              <a:buFont typeface="Wingdings" panose="05000000000000000000" pitchFamily="2" charset="2"/>
              <a:buChar char="§"/>
            </a:pPr>
            <a:endParaRPr lang="en-GB" sz="1800" dirty="0">
              <a:solidFill>
                <a:schemeClr val="tx1"/>
              </a:solidFill>
            </a:endParaRPr>
          </a:p>
          <a:p>
            <a:pPr algn="l"/>
            <a:r>
              <a:rPr lang="en-GB" sz="1800" dirty="0">
                <a:solidFill>
                  <a:schemeClr val="tx1"/>
                </a:solidFill>
              </a:rPr>
              <a:t>Phase 3: Maintaining Engagement </a:t>
            </a:r>
          </a:p>
          <a:p>
            <a:pPr algn="l"/>
            <a:endParaRPr lang="en-GB" sz="1800" dirty="0">
              <a:solidFill>
                <a:schemeClr val="tx1"/>
              </a:solidFill>
            </a:endParaRPr>
          </a:p>
          <a:p>
            <a:pPr marL="342900" indent="-342900" algn="l">
              <a:buFont typeface="Wingdings" panose="05000000000000000000" pitchFamily="2" charset="2"/>
              <a:buChar char="§"/>
            </a:pPr>
            <a:endParaRPr lang="en-GB" sz="1800" dirty="0">
              <a:solidFill>
                <a:schemeClr val="tx1"/>
              </a:solidFill>
            </a:endParaRPr>
          </a:p>
        </p:txBody>
      </p:sp>
      <p:sp>
        <p:nvSpPr>
          <p:cNvPr id="9" name="TextBox 8"/>
          <p:cNvSpPr txBox="1"/>
          <p:nvPr/>
        </p:nvSpPr>
        <p:spPr>
          <a:xfrm>
            <a:off x="7143404" y="183275"/>
            <a:ext cx="6844146" cy="707886"/>
          </a:xfrm>
          <a:prstGeom prst="rect">
            <a:avLst/>
          </a:prstGeom>
          <a:noFill/>
        </p:spPr>
        <p:txBody>
          <a:bodyPr wrap="square" rtlCol="0">
            <a:spAutoFit/>
          </a:bodyPr>
          <a:lstStyle/>
          <a:p>
            <a:pPr>
              <a:defRPr/>
            </a:pPr>
            <a:r>
              <a:rPr lang="en-GB" sz="4000" dirty="0">
                <a:solidFill>
                  <a:prstClr val="white"/>
                </a:solidFill>
              </a:rPr>
              <a:t>Critical Success Factors</a:t>
            </a:r>
          </a:p>
        </p:txBody>
      </p:sp>
    </p:spTree>
    <p:extLst>
      <p:ext uri="{BB962C8B-B14F-4D97-AF65-F5344CB8AC3E}">
        <p14:creationId xmlns:p14="http://schemas.microsoft.com/office/powerpoint/2010/main" val="4032551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706587" y="1517213"/>
            <a:ext cx="3103413" cy="4405477"/>
          </a:xfrm>
          <a:prstGeom prst="rect">
            <a:avLst/>
          </a:prstGeom>
        </p:spPr>
      </p:pic>
      <p:sp>
        <p:nvSpPr>
          <p:cNvPr id="7" name="Text Placeholder 1"/>
          <p:cNvSpPr>
            <a:spLocks noGrp="1"/>
          </p:cNvSpPr>
          <p:nvPr>
            <p:ph type="body" sz="quarter" idx="10"/>
          </p:nvPr>
        </p:nvSpPr>
        <p:spPr>
          <a:xfrm>
            <a:off x="4775117" y="1386152"/>
            <a:ext cx="6391648" cy="4536538"/>
          </a:xfrm>
        </p:spPr>
        <p:txBody>
          <a:bodyPr>
            <a:noAutofit/>
          </a:bodyPr>
          <a:lstStyle/>
          <a:p>
            <a:pPr algn="l"/>
            <a:r>
              <a:rPr lang="en-GB" sz="2000" dirty="0">
                <a:solidFill>
                  <a:schemeClr val="tx1"/>
                </a:solidFill>
              </a:rPr>
              <a:t>Phase One: Foundation</a:t>
            </a:r>
          </a:p>
          <a:p>
            <a:pPr marL="342900" indent="-342900" algn="l">
              <a:buFont typeface="Wingdings" panose="05000000000000000000" pitchFamily="2" charset="2"/>
              <a:buChar char="§"/>
            </a:pPr>
            <a:r>
              <a:rPr lang="en-GB" sz="1600" dirty="0">
                <a:solidFill>
                  <a:schemeClr val="tx1"/>
                </a:solidFill>
              </a:rPr>
              <a:t>Clear Ethos</a:t>
            </a:r>
          </a:p>
          <a:p>
            <a:pPr marL="342900" indent="-342900" algn="l">
              <a:buFont typeface="Wingdings" panose="05000000000000000000" pitchFamily="2" charset="2"/>
              <a:buChar char="§"/>
            </a:pPr>
            <a:r>
              <a:rPr lang="en-GB" sz="1600" dirty="0">
                <a:solidFill>
                  <a:schemeClr val="tx1"/>
                </a:solidFill>
              </a:rPr>
              <a:t>Multi-agents/Partnerships </a:t>
            </a:r>
          </a:p>
          <a:p>
            <a:pPr algn="l"/>
            <a:r>
              <a:rPr lang="en-GB" sz="1800" dirty="0">
                <a:solidFill>
                  <a:schemeClr val="tx1"/>
                </a:solidFill>
              </a:rPr>
              <a:t>Phase Two: The Offer</a:t>
            </a:r>
          </a:p>
          <a:p>
            <a:pPr marL="342900" indent="-342900" algn="l">
              <a:buFont typeface="Wingdings" panose="05000000000000000000" pitchFamily="2" charset="2"/>
              <a:buChar char="§"/>
            </a:pPr>
            <a:r>
              <a:rPr lang="en-GB" sz="1600" dirty="0">
                <a:solidFill>
                  <a:schemeClr val="tx1"/>
                </a:solidFill>
              </a:rPr>
              <a:t>Right Staff</a:t>
            </a:r>
          </a:p>
          <a:p>
            <a:pPr marL="342900" indent="-342900" algn="l">
              <a:buFont typeface="Wingdings" panose="05000000000000000000" pitchFamily="2" charset="2"/>
              <a:buChar char="§"/>
            </a:pPr>
            <a:r>
              <a:rPr lang="en-GB" sz="1600" dirty="0">
                <a:solidFill>
                  <a:schemeClr val="tx1"/>
                </a:solidFill>
              </a:rPr>
              <a:t>Right Style and Place</a:t>
            </a:r>
          </a:p>
          <a:p>
            <a:pPr marL="342900" indent="-342900" algn="l">
              <a:buFont typeface="Wingdings" panose="05000000000000000000" pitchFamily="2" charset="2"/>
              <a:buChar char="§"/>
            </a:pPr>
            <a:r>
              <a:rPr lang="en-GB" sz="1600" dirty="0">
                <a:solidFill>
                  <a:schemeClr val="tx1"/>
                </a:solidFill>
              </a:rPr>
              <a:t>Right Young People</a:t>
            </a:r>
          </a:p>
          <a:p>
            <a:pPr algn="l"/>
            <a:r>
              <a:rPr lang="en-GB" sz="1800" dirty="0">
                <a:solidFill>
                  <a:schemeClr val="tx1"/>
                </a:solidFill>
              </a:rPr>
              <a:t>Phase Three: Maintaining Engagement </a:t>
            </a:r>
          </a:p>
          <a:p>
            <a:pPr marL="342900" indent="-342900" algn="l">
              <a:buFont typeface="Wingdings" panose="05000000000000000000" pitchFamily="2" charset="2"/>
              <a:buChar char="§"/>
            </a:pPr>
            <a:r>
              <a:rPr lang="en-GB" sz="1600" dirty="0">
                <a:solidFill>
                  <a:schemeClr val="tx1"/>
                </a:solidFill>
              </a:rPr>
              <a:t>Rewards/Rewarding</a:t>
            </a:r>
          </a:p>
          <a:p>
            <a:pPr marL="342900" indent="-342900" algn="l">
              <a:buFont typeface="Wingdings" panose="05000000000000000000" pitchFamily="2" charset="2"/>
              <a:buChar char="§"/>
            </a:pPr>
            <a:r>
              <a:rPr lang="en-GB" sz="1600" dirty="0">
                <a:solidFill>
                  <a:schemeClr val="tx1"/>
                </a:solidFill>
              </a:rPr>
              <a:t>Attractive Offer</a:t>
            </a:r>
          </a:p>
          <a:p>
            <a:pPr marL="342900" indent="-342900" algn="l">
              <a:buFont typeface="Wingdings" panose="05000000000000000000" pitchFamily="2" charset="2"/>
              <a:buChar char="§"/>
            </a:pPr>
            <a:r>
              <a:rPr lang="en-GB" sz="1600" dirty="0">
                <a:solidFill>
                  <a:schemeClr val="tx1"/>
                </a:solidFill>
              </a:rPr>
              <a:t>Personal Development Opportunities </a:t>
            </a:r>
          </a:p>
          <a:p>
            <a:pPr marL="342900" indent="-342900" algn="l">
              <a:buFont typeface="Wingdings" panose="05000000000000000000" pitchFamily="2" charset="2"/>
              <a:buChar char="§"/>
            </a:pPr>
            <a:r>
              <a:rPr lang="en-GB" sz="1600" dirty="0">
                <a:solidFill>
                  <a:schemeClr val="tx1"/>
                </a:solidFill>
              </a:rPr>
              <a:t>Sustained Delivery</a:t>
            </a:r>
          </a:p>
          <a:p>
            <a:pPr algn="l"/>
            <a:r>
              <a:rPr lang="en-GB" sz="1800" b="1" dirty="0">
                <a:solidFill>
                  <a:schemeClr val="tx1"/>
                </a:solidFill>
              </a:rPr>
              <a:t>Phase Four: Maximising Impact - Sport Plus </a:t>
            </a:r>
          </a:p>
          <a:p>
            <a:pPr marL="457200" indent="-457200" algn="l">
              <a:buFont typeface="Wingdings" panose="05000000000000000000" pitchFamily="2" charset="2"/>
              <a:buChar char="§"/>
            </a:pPr>
            <a:r>
              <a:rPr lang="en-GB" sz="1600" b="1" dirty="0">
                <a:solidFill>
                  <a:schemeClr val="tx1"/>
                </a:solidFill>
              </a:rPr>
              <a:t>Positive Pathway</a:t>
            </a:r>
          </a:p>
          <a:p>
            <a:pPr algn="l"/>
            <a:endParaRPr lang="en-GB" sz="1800" dirty="0">
              <a:solidFill>
                <a:schemeClr val="tx1"/>
              </a:solidFill>
            </a:endParaRPr>
          </a:p>
          <a:p>
            <a:pPr marL="342900" indent="-342900" algn="l">
              <a:buFont typeface="Wingdings" panose="05000000000000000000" pitchFamily="2" charset="2"/>
              <a:buChar char="§"/>
            </a:pPr>
            <a:endParaRPr lang="en-GB" sz="1800" dirty="0">
              <a:solidFill>
                <a:schemeClr val="tx1"/>
              </a:solidFill>
            </a:endParaRPr>
          </a:p>
          <a:p>
            <a:pPr algn="l"/>
            <a:r>
              <a:rPr lang="en-GB" sz="1800" dirty="0">
                <a:solidFill>
                  <a:schemeClr val="tx1"/>
                </a:solidFill>
              </a:rPr>
              <a:t>Phase 3: Maintaining Engagement </a:t>
            </a:r>
          </a:p>
          <a:p>
            <a:pPr algn="l"/>
            <a:endParaRPr lang="en-GB" sz="1800" dirty="0">
              <a:solidFill>
                <a:schemeClr val="tx1"/>
              </a:solidFill>
            </a:endParaRPr>
          </a:p>
          <a:p>
            <a:pPr marL="342900" indent="-342900" algn="l">
              <a:buFont typeface="Wingdings" panose="05000000000000000000" pitchFamily="2" charset="2"/>
              <a:buChar char="§"/>
            </a:pPr>
            <a:endParaRPr lang="en-GB" sz="1800" dirty="0">
              <a:solidFill>
                <a:schemeClr val="tx1"/>
              </a:solidFill>
            </a:endParaRPr>
          </a:p>
        </p:txBody>
      </p:sp>
      <p:sp>
        <p:nvSpPr>
          <p:cNvPr id="8" name="TextBox 7"/>
          <p:cNvSpPr txBox="1"/>
          <p:nvPr/>
        </p:nvSpPr>
        <p:spPr>
          <a:xfrm>
            <a:off x="7143404" y="183275"/>
            <a:ext cx="6844146" cy="707886"/>
          </a:xfrm>
          <a:prstGeom prst="rect">
            <a:avLst/>
          </a:prstGeom>
          <a:noFill/>
        </p:spPr>
        <p:txBody>
          <a:bodyPr wrap="square" rtlCol="0">
            <a:spAutoFit/>
          </a:bodyPr>
          <a:lstStyle/>
          <a:p>
            <a:pPr>
              <a:defRPr/>
            </a:pPr>
            <a:r>
              <a:rPr lang="en-GB" sz="4000" dirty="0">
                <a:solidFill>
                  <a:prstClr val="white"/>
                </a:solidFill>
              </a:rPr>
              <a:t>Critical Success Factors</a:t>
            </a:r>
          </a:p>
        </p:txBody>
      </p:sp>
    </p:spTree>
    <p:extLst>
      <p:ext uri="{BB962C8B-B14F-4D97-AF65-F5344CB8AC3E}">
        <p14:creationId xmlns:p14="http://schemas.microsoft.com/office/powerpoint/2010/main" val="2202277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Police focus “Under 25 Violence”.</a:t>
            </a:r>
          </a:p>
        </p:txBody>
      </p:sp>
      <p:sp>
        <p:nvSpPr>
          <p:cNvPr id="3" name="Content Placeholder 2"/>
          <p:cNvSpPr>
            <a:spLocks noGrp="1"/>
          </p:cNvSpPr>
          <p:nvPr>
            <p:ph idx="1"/>
          </p:nvPr>
        </p:nvSpPr>
        <p:spPr/>
        <p:txBody>
          <a:bodyPr/>
          <a:lstStyle/>
          <a:p>
            <a:r>
              <a:rPr lang="en-GB" dirty="0"/>
              <a:t>A growing trend of knife carriage across young people for “safety” coupled with socialisation of violence.</a:t>
            </a:r>
          </a:p>
          <a:p>
            <a:r>
              <a:rPr lang="en-GB" dirty="0"/>
              <a:t>Increase in violence around robberies.</a:t>
            </a:r>
          </a:p>
          <a:p>
            <a:r>
              <a:rPr lang="en-GB" dirty="0"/>
              <a:t>Increased drug market related competition.</a:t>
            </a:r>
          </a:p>
          <a:p>
            <a:endParaRPr lang="en-GB" dirty="0"/>
          </a:p>
          <a:p>
            <a:endParaRPr lang="en-GB" dirty="0"/>
          </a:p>
        </p:txBody>
      </p:sp>
      <p:pic>
        <p:nvPicPr>
          <p:cNvPr id="4" name="Picture 3"/>
          <p:cNvPicPr>
            <a:picLocks noChangeAspect="1"/>
          </p:cNvPicPr>
          <p:nvPr/>
        </p:nvPicPr>
        <p:blipFill rotWithShape="1">
          <a:blip r:embed="rId2"/>
          <a:srcRect l="23121" t="20600" r="39920" b="60500"/>
          <a:stretch/>
        </p:blipFill>
        <p:spPr>
          <a:xfrm>
            <a:off x="1534277" y="6126165"/>
            <a:ext cx="1800200" cy="736445"/>
          </a:xfrm>
          <a:prstGeom prst="rect">
            <a:avLst/>
          </a:prstGeom>
        </p:spPr>
      </p:pic>
    </p:spTree>
    <p:extLst>
      <p:ext uri="{BB962C8B-B14F-4D97-AF65-F5344CB8AC3E}">
        <p14:creationId xmlns:p14="http://schemas.microsoft.com/office/powerpoint/2010/main" val="56581179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6197547" y="3640612"/>
            <a:ext cx="1660692" cy="2331721"/>
          </a:xfrm>
          <a:prstGeom prst="rect">
            <a:avLst/>
          </a:prstGeom>
        </p:spPr>
      </p:pic>
      <p:pic>
        <p:nvPicPr>
          <p:cNvPr id="6" name="Picture 5"/>
          <p:cNvPicPr>
            <a:picLocks noChangeAspect="1"/>
          </p:cNvPicPr>
          <p:nvPr/>
        </p:nvPicPr>
        <p:blipFill>
          <a:blip r:embed="rId3"/>
          <a:stretch>
            <a:fillRect/>
          </a:stretch>
        </p:blipFill>
        <p:spPr>
          <a:xfrm>
            <a:off x="5367201" y="1571466"/>
            <a:ext cx="1457599" cy="2069147"/>
          </a:xfrm>
          <a:prstGeom prst="rect">
            <a:avLst/>
          </a:prstGeom>
        </p:spPr>
      </p:pic>
      <p:pic>
        <p:nvPicPr>
          <p:cNvPr id="7" name="Picture 6"/>
          <p:cNvPicPr>
            <a:picLocks noChangeAspect="1"/>
          </p:cNvPicPr>
          <p:nvPr/>
        </p:nvPicPr>
        <p:blipFill>
          <a:blip r:embed="rId2"/>
          <a:stretch>
            <a:fillRect/>
          </a:stretch>
        </p:blipFill>
        <p:spPr>
          <a:xfrm>
            <a:off x="4536855" y="3640613"/>
            <a:ext cx="1660692" cy="2331721"/>
          </a:xfrm>
          <a:prstGeom prst="rect">
            <a:avLst/>
          </a:prstGeom>
        </p:spPr>
      </p:pic>
      <p:sp>
        <p:nvSpPr>
          <p:cNvPr id="8" name="TextBox 7"/>
          <p:cNvSpPr txBox="1"/>
          <p:nvPr/>
        </p:nvSpPr>
        <p:spPr>
          <a:xfrm>
            <a:off x="8122402" y="245293"/>
            <a:ext cx="6844146" cy="707886"/>
          </a:xfrm>
          <a:prstGeom prst="rect">
            <a:avLst/>
          </a:prstGeom>
          <a:noFill/>
        </p:spPr>
        <p:txBody>
          <a:bodyPr wrap="square" rtlCol="0">
            <a:spAutoFit/>
          </a:bodyPr>
          <a:lstStyle/>
          <a:p>
            <a:pPr>
              <a:defRPr/>
            </a:pPr>
            <a:r>
              <a:rPr lang="en-GB" sz="4000" dirty="0">
                <a:solidFill>
                  <a:prstClr val="white"/>
                </a:solidFill>
              </a:rPr>
              <a:t>Literature Review</a:t>
            </a:r>
          </a:p>
        </p:txBody>
      </p:sp>
    </p:spTree>
    <p:extLst>
      <p:ext uri="{BB962C8B-B14F-4D97-AF65-F5344CB8AC3E}">
        <p14:creationId xmlns:p14="http://schemas.microsoft.com/office/powerpoint/2010/main" val="1830169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4577447" y="1537573"/>
            <a:ext cx="3037106" cy="4383748"/>
          </a:xfrm>
          <a:prstGeom prst="rect">
            <a:avLst/>
          </a:prstGeom>
        </p:spPr>
      </p:pic>
      <p:sp>
        <p:nvSpPr>
          <p:cNvPr id="7" name="TextBox 6"/>
          <p:cNvSpPr txBox="1"/>
          <p:nvPr/>
        </p:nvSpPr>
        <p:spPr>
          <a:xfrm>
            <a:off x="5076305" y="252547"/>
            <a:ext cx="9257608" cy="707886"/>
          </a:xfrm>
          <a:prstGeom prst="rect">
            <a:avLst/>
          </a:prstGeom>
          <a:noFill/>
        </p:spPr>
        <p:txBody>
          <a:bodyPr wrap="square" rtlCol="0">
            <a:spAutoFit/>
          </a:bodyPr>
          <a:lstStyle/>
          <a:p>
            <a:pPr>
              <a:defRPr/>
            </a:pPr>
            <a:r>
              <a:rPr lang="en-GB" sz="4000" dirty="0">
                <a:solidFill>
                  <a:prstClr val="white"/>
                </a:solidFill>
              </a:rPr>
              <a:t>Engaging the Right Young People</a:t>
            </a:r>
          </a:p>
        </p:txBody>
      </p:sp>
    </p:spTree>
    <p:extLst>
      <p:ext uri="{BB962C8B-B14F-4D97-AF65-F5344CB8AC3E}">
        <p14:creationId xmlns:p14="http://schemas.microsoft.com/office/powerpoint/2010/main" val="4038039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sosceles Triangle 3">
            <a:extLst>
              <a:ext uri="{FF2B5EF4-FFF2-40B4-BE49-F238E27FC236}">
                <a16:creationId xmlns:a16="http://schemas.microsoft.com/office/drawing/2014/main" id="{6D2E8F87-6249-40B0-8240-6B6DE36F231D}"/>
              </a:ext>
            </a:extLst>
          </p:cNvPr>
          <p:cNvSpPr/>
          <p:nvPr/>
        </p:nvSpPr>
        <p:spPr>
          <a:xfrm>
            <a:off x="3802944" y="1524296"/>
            <a:ext cx="4706082" cy="4017519"/>
          </a:xfrm>
          <a:prstGeom prst="triangl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a:solidFill>
                  <a:prstClr val="black"/>
                </a:solidFill>
              </a:ln>
              <a:solidFill>
                <a:prstClr val="black"/>
              </a:solidFill>
            </a:endParaRPr>
          </a:p>
        </p:txBody>
      </p:sp>
      <p:sp>
        <p:nvSpPr>
          <p:cNvPr id="5" name="Rectangle 4">
            <a:extLst>
              <a:ext uri="{FF2B5EF4-FFF2-40B4-BE49-F238E27FC236}">
                <a16:creationId xmlns:a16="http://schemas.microsoft.com/office/drawing/2014/main" id="{99198FA0-029C-42ED-830E-E0FB2328EE35}"/>
              </a:ext>
            </a:extLst>
          </p:cNvPr>
          <p:cNvSpPr/>
          <p:nvPr/>
        </p:nvSpPr>
        <p:spPr>
          <a:xfrm>
            <a:off x="2692447" y="2829330"/>
            <a:ext cx="2220993" cy="646331"/>
          </a:xfrm>
          <a:prstGeom prst="rect">
            <a:avLst/>
          </a:prstGeom>
        </p:spPr>
        <p:txBody>
          <a:bodyPr wrap="none">
            <a:spAutoFit/>
          </a:bodyPr>
          <a:lstStyle/>
          <a:p>
            <a:r>
              <a:rPr lang="en-GB" sz="3600" dirty="0">
                <a:solidFill>
                  <a:srgbClr val="595959"/>
                </a:solidFill>
              </a:rPr>
              <a:t>Prevention</a:t>
            </a:r>
          </a:p>
        </p:txBody>
      </p:sp>
      <p:sp>
        <p:nvSpPr>
          <p:cNvPr id="6" name="Rectangle 5">
            <a:extLst>
              <a:ext uri="{FF2B5EF4-FFF2-40B4-BE49-F238E27FC236}">
                <a16:creationId xmlns:a16="http://schemas.microsoft.com/office/drawing/2014/main" id="{08D6DFE5-9CC2-4818-AFAD-6236C749C016}"/>
              </a:ext>
            </a:extLst>
          </p:cNvPr>
          <p:cNvSpPr/>
          <p:nvPr/>
        </p:nvSpPr>
        <p:spPr>
          <a:xfrm>
            <a:off x="7490549" y="2829330"/>
            <a:ext cx="3516732" cy="646331"/>
          </a:xfrm>
          <a:prstGeom prst="rect">
            <a:avLst/>
          </a:prstGeom>
        </p:spPr>
        <p:txBody>
          <a:bodyPr wrap="none">
            <a:spAutoFit/>
          </a:bodyPr>
          <a:lstStyle/>
          <a:p>
            <a:r>
              <a:rPr lang="en-GB" sz="3600" dirty="0">
                <a:solidFill>
                  <a:srgbClr val="595959"/>
                </a:solidFill>
              </a:rPr>
              <a:t>Early Intervention</a:t>
            </a:r>
          </a:p>
        </p:txBody>
      </p:sp>
      <p:sp>
        <p:nvSpPr>
          <p:cNvPr id="7" name="Rectangle 6">
            <a:extLst>
              <a:ext uri="{FF2B5EF4-FFF2-40B4-BE49-F238E27FC236}">
                <a16:creationId xmlns:a16="http://schemas.microsoft.com/office/drawing/2014/main" id="{6D16C565-C258-4FDD-856F-5002C78157E8}"/>
              </a:ext>
            </a:extLst>
          </p:cNvPr>
          <p:cNvSpPr/>
          <p:nvPr/>
        </p:nvSpPr>
        <p:spPr>
          <a:xfrm>
            <a:off x="4701452" y="5541815"/>
            <a:ext cx="2789097" cy="646331"/>
          </a:xfrm>
          <a:prstGeom prst="rect">
            <a:avLst/>
          </a:prstGeom>
        </p:spPr>
        <p:txBody>
          <a:bodyPr wrap="none">
            <a:spAutoFit/>
          </a:bodyPr>
          <a:lstStyle/>
          <a:p>
            <a:pPr algn="ctr"/>
            <a:r>
              <a:rPr lang="en-GB" sz="3600" dirty="0">
                <a:solidFill>
                  <a:srgbClr val="595959"/>
                </a:solidFill>
              </a:rPr>
              <a:t>Rehabilitation</a:t>
            </a:r>
          </a:p>
        </p:txBody>
      </p:sp>
    </p:spTree>
    <p:extLst>
      <p:ext uri="{BB962C8B-B14F-4D97-AF65-F5344CB8AC3E}">
        <p14:creationId xmlns:p14="http://schemas.microsoft.com/office/powerpoint/2010/main" val="3059829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77100" y="-870677"/>
            <a:ext cx="10508065" cy="2857736"/>
          </a:xfrm>
        </p:spPr>
        <p:txBody>
          <a:bodyPr>
            <a:normAutofit/>
          </a:bodyPr>
          <a:lstStyle/>
          <a:p>
            <a:r>
              <a:rPr lang="en-GB" sz="4000" dirty="0">
                <a:solidFill>
                  <a:schemeClr val="bg1"/>
                </a:solidFill>
              </a:rPr>
              <a:t>Contact Details </a:t>
            </a:r>
          </a:p>
        </p:txBody>
      </p:sp>
      <p:sp>
        <p:nvSpPr>
          <p:cNvPr id="4" name="TextBox 4"/>
          <p:cNvSpPr txBox="1"/>
          <p:nvPr/>
        </p:nvSpPr>
        <p:spPr>
          <a:xfrm>
            <a:off x="329046" y="1600889"/>
            <a:ext cx="11617036" cy="415498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400" b="1" dirty="0">
                <a:solidFill>
                  <a:prstClr val="black"/>
                </a:solidFill>
              </a:rPr>
              <a:t>National DoorStep Sport Advisor </a:t>
            </a:r>
          </a:p>
          <a:p>
            <a:pPr marL="342900" indent="-342900">
              <a:buFont typeface="Wingdings" panose="05000000000000000000" pitchFamily="2" charset="2"/>
              <a:buChar char="§"/>
            </a:pPr>
            <a:r>
              <a:rPr lang="en-GB" sz="2400" dirty="0">
                <a:solidFill>
                  <a:prstClr val="black"/>
                </a:solidFill>
              </a:rPr>
              <a:t>Email: </a:t>
            </a:r>
            <a:r>
              <a:rPr lang="en-GB" sz="2400" dirty="0">
                <a:solidFill>
                  <a:prstClr val="black"/>
                </a:solidFill>
                <a:hlinkClick r:id="rId2"/>
              </a:rPr>
              <a:t>graham.helm@streetgames.org</a:t>
            </a:r>
            <a:endParaRPr lang="en-GB" sz="2400" dirty="0">
              <a:solidFill>
                <a:prstClr val="black"/>
              </a:solidFill>
            </a:endParaRPr>
          </a:p>
          <a:p>
            <a:pPr marL="342900" indent="-342900">
              <a:buFont typeface="Wingdings" panose="05000000000000000000" pitchFamily="2" charset="2"/>
              <a:buChar char="§"/>
            </a:pPr>
            <a:r>
              <a:rPr lang="en-GB" sz="2400" dirty="0">
                <a:solidFill>
                  <a:prstClr val="black"/>
                </a:solidFill>
              </a:rPr>
              <a:t>Mobile: 07976253469</a:t>
            </a:r>
          </a:p>
          <a:p>
            <a:endParaRPr lang="en-GB" sz="2400" dirty="0">
              <a:solidFill>
                <a:prstClr val="black"/>
              </a:solidFill>
            </a:endParaRPr>
          </a:p>
          <a:p>
            <a:r>
              <a:rPr lang="en-GB" sz="2400" b="1" dirty="0">
                <a:solidFill>
                  <a:prstClr val="black"/>
                </a:solidFill>
              </a:rPr>
              <a:t>StreetGames Area Director – Midlands </a:t>
            </a:r>
          </a:p>
          <a:p>
            <a:pPr marL="285750" indent="-285750">
              <a:buFont typeface="Wingdings" panose="05000000000000000000" pitchFamily="2" charset="2"/>
              <a:buChar char="§"/>
            </a:pPr>
            <a:r>
              <a:rPr lang="en-GB" sz="2400" dirty="0">
                <a:solidFill>
                  <a:prstClr val="black"/>
                </a:solidFill>
              </a:rPr>
              <a:t>Email: </a:t>
            </a:r>
            <a:r>
              <a:rPr lang="en-GB" sz="2400" dirty="0">
                <a:solidFill>
                  <a:prstClr val="black"/>
                </a:solidFill>
                <a:hlinkClick r:id="rId3"/>
              </a:rPr>
              <a:t>jenny.carter@streetgames.org</a:t>
            </a:r>
            <a:endParaRPr lang="en-GB" sz="2400" dirty="0">
              <a:solidFill>
                <a:prstClr val="black"/>
              </a:solidFill>
            </a:endParaRPr>
          </a:p>
          <a:p>
            <a:pPr marL="285750" indent="-285750">
              <a:buFont typeface="Wingdings" panose="05000000000000000000" pitchFamily="2" charset="2"/>
              <a:buChar char="§"/>
            </a:pPr>
            <a:r>
              <a:rPr lang="en-GB" sz="2400" dirty="0">
                <a:solidFill>
                  <a:prstClr val="black"/>
                </a:solidFill>
              </a:rPr>
              <a:t>Mobile: 07776691194</a:t>
            </a:r>
          </a:p>
          <a:p>
            <a:endParaRPr lang="en-GB" sz="2400" dirty="0">
              <a:solidFill>
                <a:prstClr val="black"/>
              </a:solidFill>
            </a:endParaRPr>
          </a:p>
          <a:p>
            <a:r>
              <a:rPr lang="en-GB" sz="2400" b="1" dirty="0">
                <a:solidFill>
                  <a:prstClr val="black"/>
                </a:solidFill>
              </a:rPr>
              <a:t>West Midlands VRU Sport Lead </a:t>
            </a:r>
          </a:p>
          <a:p>
            <a:pPr marL="285750" indent="-285750">
              <a:buFont typeface="Wingdings" panose="05000000000000000000" pitchFamily="2" charset="2"/>
              <a:buChar char="§"/>
            </a:pPr>
            <a:r>
              <a:rPr lang="en-GB" sz="2400" dirty="0">
                <a:solidFill>
                  <a:prstClr val="black"/>
                </a:solidFill>
              </a:rPr>
              <a:t>Email: </a:t>
            </a:r>
            <a:r>
              <a:rPr lang="en-GB" sz="2400" dirty="0">
                <a:solidFill>
                  <a:prstClr val="black"/>
                </a:solidFill>
                <a:hlinkClick r:id="rId4"/>
              </a:rPr>
              <a:t>aaron.northmore@streetgames.org</a:t>
            </a:r>
            <a:endParaRPr lang="en-GB" sz="2400" dirty="0">
              <a:solidFill>
                <a:prstClr val="black"/>
              </a:solidFill>
            </a:endParaRPr>
          </a:p>
          <a:p>
            <a:pPr marL="285750" indent="-285750">
              <a:buFont typeface="Wingdings" panose="05000000000000000000" pitchFamily="2" charset="2"/>
              <a:buChar char="§"/>
            </a:pPr>
            <a:r>
              <a:rPr lang="en-GB" sz="2400" dirty="0">
                <a:solidFill>
                  <a:prstClr val="black"/>
                </a:solidFill>
              </a:rPr>
              <a:t>Mobile: 07956057386</a:t>
            </a:r>
          </a:p>
        </p:txBody>
      </p:sp>
    </p:spTree>
    <p:extLst>
      <p:ext uri="{BB962C8B-B14F-4D97-AF65-F5344CB8AC3E}">
        <p14:creationId xmlns:p14="http://schemas.microsoft.com/office/powerpoint/2010/main" val="3909001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20725" y="914398"/>
            <a:ext cx="10058400" cy="2544439"/>
          </a:xfrm>
          <a:ln>
            <a:solidFill>
              <a:schemeClr val="bg1"/>
            </a:solidFill>
          </a:ln>
        </p:spPr>
        <p:txBody>
          <a:bodyPr>
            <a:normAutofit/>
          </a:bodyPr>
          <a:lstStyle/>
          <a:p>
            <a:pPr algn="ctr"/>
            <a:r>
              <a:rPr lang="en-US" b="1" i="1" dirty="0">
                <a:solidFill>
                  <a:schemeClr val="accent2">
                    <a:lumMod val="75000"/>
                  </a:schemeClr>
                </a:solidFill>
                <a:latin typeface="Calibri" panose="020F0502020204030204" pitchFamily="34" charset="0"/>
              </a:rPr>
              <a:t>Lunch and Networking…</a:t>
            </a:r>
            <a:endParaRPr lang="en-GB" b="1" i="1" dirty="0">
              <a:solidFill>
                <a:schemeClr val="accent2">
                  <a:lumMod val="75000"/>
                </a:schemeClr>
              </a:solidFill>
              <a:latin typeface="Calibri" panose="020F0502020204030204"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89731" y="4820003"/>
            <a:ext cx="3223640" cy="1042737"/>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49925" y="4390767"/>
            <a:ext cx="3785423" cy="1892712"/>
          </a:xfrm>
          <a:prstGeom prst="rect">
            <a:avLst/>
          </a:prstGeom>
        </p:spPr>
      </p:pic>
    </p:spTree>
    <p:extLst>
      <p:ext uri="{BB962C8B-B14F-4D97-AF65-F5344CB8AC3E}">
        <p14:creationId xmlns:p14="http://schemas.microsoft.com/office/powerpoint/2010/main" val="359713243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20725" y="2698974"/>
            <a:ext cx="10058400" cy="1467203"/>
          </a:xfrm>
          <a:ln>
            <a:solidFill>
              <a:schemeClr val="bg1"/>
            </a:solidFill>
          </a:ln>
        </p:spPr>
        <p:txBody>
          <a:bodyPr>
            <a:noAutofit/>
          </a:bodyPr>
          <a:lstStyle/>
          <a:p>
            <a:pPr algn="ctr"/>
            <a:br>
              <a:rPr lang="en-GB" sz="4800" dirty="0"/>
            </a:br>
            <a:r>
              <a:rPr lang="en-GB" sz="5000" i="1" dirty="0">
                <a:latin typeface="Calibri" panose="020F0502020204030204" pitchFamily="34" charset="0"/>
              </a:rPr>
              <a:t>A Mothers Perspective:</a:t>
            </a:r>
            <a:br>
              <a:rPr lang="en-GB" sz="5400" b="1" i="1" dirty="0">
                <a:latin typeface="Calibri" panose="020F0502020204030204" pitchFamily="34" charset="0"/>
              </a:rPr>
            </a:br>
            <a:br>
              <a:rPr lang="en-GB" sz="5400" b="1" i="1" dirty="0">
                <a:latin typeface="Calibri" panose="020F0502020204030204" pitchFamily="34" charset="0"/>
              </a:rPr>
            </a:br>
            <a:r>
              <a:rPr lang="en-GB" sz="6000" b="1" i="1" dirty="0">
                <a:latin typeface="Calibri" panose="020F0502020204030204" pitchFamily="34" charset="0"/>
              </a:rPr>
              <a:t>Cheryl </a:t>
            </a:r>
            <a:r>
              <a:rPr lang="en-GB" sz="6000" b="1" i="1" dirty="0" err="1">
                <a:latin typeface="Calibri" panose="020F0502020204030204" pitchFamily="34" charset="0"/>
              </a:rPr>
              <a:t>Armatrading</a:t>
            </a:r>
            <a:r>
              <a:rPr lang="en-GB" sz="6000" b="1" i="1" dirty="0">
                <a:latin typeface="Calibri" panose="020F0502020204030204" pitchFamily="34" charset="0"/>
              </a:rPr>
              <a:t>; </a:t>
            </a:r>
            <a:br>
              <a:rPr lang="en-GB" sz="6000" b="1" i="1" dirty="0">
                <a:latin typeface="Calibri" panose="020F0502020204030204" pitchFamily="34" charset="0"/>
              </a:rPr>
            </a:br>
            <a:r>
              <a:rPr lang="en-GB" sz="6000" b="1" i="1" dirty="0" err="1">
                <a:latin typeface="Calibri" panose="020F0502020204030204" pitchFamily="34" charset="0"/>
              </a:rPr>
              <a:t>Antoin</a:t>
            </a:r>
            <a:r>
              <a:rPr lang="en-GB" sz="6000" b="1" i="1" dirty="0">
                <a:latin typeface="Calibri" panose="020F0502020204030204" pitchFamily="34" charset="0"/>
              </a:rPr>
              <a:t> </a:t>
            </a:r>
            <a:r>
              <a:rPr lang="en-GB" sz="6000" b="1" i="1" dirty="0" err="1">
                <a:latin typeface="Calibri" panose="020F0502020204030204" pitchFamily="34" charset="0"/>
              </a:rPr>
              <a:t>Akpom</a:t>
            </a:r>
            <a:r>
              <a:rPr lang="en-GB" sz="6000" b="1" i="1" dirty="0">
                <a:latin typeface="Calibri" panose="020F0502020204030204" pitchFamily="34" charset="0"/>
              </a:rPr>
              <a:t> Achievements Foundation</a:t>
            </a:r>
            <a:endParaRPr lang="en-GB" sz="6000" b="1" i="1" dirty="0">
              <a:solidFill>
                <a:schemeClr val="tx1"/>
              </a:solidFill>
              <a:latin typeface="Calibri" panose="020F0502020204030204"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89731" y="4820003"/>
            <a:ext cx="3223640" cy="1042737"/>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49925" y="4390767"/>
            <a:ext cx="3785423" cy="1892712"/>
          </a:xfrm>
          <a:prstGeom prst="rect">
            <a:avLst/>
          </a:prstGeom>
        </p:spPr>
      </p:pic>
    </p:spTree>
    <p:extLst>
      <p:ext uri="{BB962C8B-B14F-4D97-AF65-F5344CB8AC3E}">
        <p14:creationId xmlns:p14="http://schemas.microsoft.com/office/powerpoint/2010/main" val="283112807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p:cNvSpPr>
            <a:spLocks noGrp="1" noRot="1" noChangeAspect="1" noMove="1" noResize="1" noEditPoints="1" noAdjustHandles="1" noChangeArrowheads="1" noChangeShapeType="1" noTextEdit="1"/>
          </p:cNvSpPr>
          <p:nvPr/>
        </p:nvSpPr>
        <p:spPr>
          <a:xfrm>
            <a:off x="0" y="0"/>
            <a:ext cx="5468938" cy="6858000"/>
          </a:xfrm>
          <a:prstGeom prst="rect">
            <a:avLst/>
          </a:prstGeom>
          <a:solidFill>
            <a:srgbClr val="87504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3075" name="Title 1"/>
          <p:cNvSpPr>
            <a:spLocks noGrp="1" noChangeArrowheads="1"/>
          </p:cNvSpPr>
          <p:nvPr>
            <p:ph type="ctrTitle"/>
          </p:nvPr>
        </p:nvSpPr>
        <p:spPr>
          <a:xfrm>
            <a:off x="635000" y="803275"/>
            <a:ext cx="4208463" cy="3035300"/>
          </a:xfrm>
        </p:spPr>
        <p:txBody>
          <a:bodyPr/>
          <a:lstStyle/>
          <a:p>
            <a:pPr algn="r" eaLnBrk="1" hangingPunct="1"/>
            <a:r>
              <a:rPr lang="en-GB" altLang="en-US" sz="4600" b="1">
                <a:solidFill>
                  <a:srgbClr val="FFFFFF"/>
                </a:solidFill>
              </a:rPr>
              <a:t>ANTOIN AKPOM ACHIEVEMENTS FOUNDATION</a:t>
            </a:r>
            <a:br>
              <a:rPr lang="en-GB" altLang="en-US" sz="4600" b="1">
                <a:solidFill>
                  <a:srgbClr val="FFFFFF"/>
                </a:solidFill>
              </a:rPr>
            </a:br>
            <a:endParaRPr lang="en-GB" altLang="en-US" sz="4600" b="1">
              <a:solidFill>
                <a:srgbClr val="FFFFFF"/>
              </a:solidFill>
            </a:endParaRPr>
          </a:p>
        </p:txBody>
      </p:sp>
      <p:sp>
        <p:nvSpPr>
          <p:cNvPr id="3076" name="Subtitle 2"/>
          <p:cNvSpPr>
            <a:spLocks noGrp="1" noChangeArrowheads="1"/>
          </p:cNvSpPr>
          <p:nvPr>
            <p:ph type="subTitle" idx="1"/>
          </p:nvPr>
        </p:nvSpPr>
        <p:spPr>
          <a:xfrm>
            <a:off x="0" y="4013200"/>
            <a:ext cx="5230813" cy="2205038"/>
          </a:xfrm>
        </p:spPr>
        <p:txBody>
          <a:bodyPr/>
          <a:lstStyle/>
          <a:p>
            <a:pPr algn="r" eaLnBrk="1" hangingPunct="1"/>
            <a:endParaRPr lang="en-GB" altLang="en-US" sz="1800" b="1">
              <a:solidFill>
                <a:srgbClr val="FFFFFF"/>
              </a:solidFill>
            </a:endParaRPr>
          </a:p>
          <a:p>
            <a:pPr algn="r" eaLnBrk="1" hangingPunct="1"/>
            <a:endParaRPr lang="en-GB" altLang="en-US" sz="1800" b="1">
              <a:solidFill>
                <a:srgbClr val="FFFFFF"/>
              </a:solidFill>
            </a:endParaRPr>
          </a:p>
          <a:p>
            <a:pPr algn="r" eaLnBrk="1" hangingPunct="1"/>
            <a:r>
              <a:rPr lang="en-GB" altLang="en-US" sz="2000" b="1">
                <a:solidFill>
                  <a:srgbClr val="FFFFFF"/>
                </a:solidFill>
              </a:rPr>
              <a:t>CHALLENGING BEHAVIOURS CHANGING LIVES</a:t>
            </a:r>
          </a:p>
        </p:txBody>
      </p:sp>
      <p:cxnSp>
        <p:nvCxnSpPr>
          <p:cNvPr id="12" name="Straight Connector 11"/>
          <p:cNvCxnSpPr>
            <a:cxnSpLocks noGrp="1" noRot="1" noChangeAspect="1" noMove="1" noResize="1" noEditPoints="1" noAdjustHandles="1" noChangeArrowheads="1" noChangeShapeType="1"/>
          </p:cNvCxnSpPr>
          <p:nvPr/>
        </p:nvCxnSpPr>
        <p:spPr>
          <a:xfrm>
            <a:off x="787400" y="3929063"/>
            <a:ext cx="3930650" cy="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pic>
        <p:nvPicPr>
          <p:cNvPr id="3078" name="Picture 4" descr="A picture containing clipart&#10;&#10;Description generated with very high confidenc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89750" y="700088"/>
            <a:ext cx="4665663" cy="4665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A picture containing photo, furniture, shelf&#10;&#10;Description generated with high confidenc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95425" y="596900"/>
            <a:ext cx="8678863" cy="7653338"/>
          </a:xfrm>
          <a:prstGeom prst="rect">
            <a:avLst/>
          </a:prstGeom>
        </p:spPr>
        <p:txBody>
          <a:bodyPr>
            <a:spAutoFit/>
          </a:bodyPr>
          <a:lstStyle/>
          <a:p>
            <a:pPr marL="457200" algn="ctr">
              <a:lnSpc>
                <a:spcPct val="115000"/>
              </a:lnSpc>
              <a:spcAft>
                <a:spcPts val="1000"/>
              </a:spcAft>
              <a:defRPr/>
            </a:pPr>
            <a:r>
              <a:rPr lang="en-GB" sz="2800" b="1" dirty="0">
                <a:solidFill>
                  <a:prstClr val="black"/>
                </a:solidFill>
                <a:ea typeface="Calibri" panose="020F0502020204030204" pitchFamily="34" charset="0"/>
                <a:cs typeface="Times New Roman" panose="02020603050405020304" pitchFamily="18" charset="0"/>
              </a:rPr>
              <a:t>AAA FOUNDATION YOUTH VIOLENCE EARLY </a:t>
            </a:r>
            <a:r>
              <a:rPr lang="en-GB" sz="2800" b="1" dirty="0">
                <a:solidFill>
                  <a:prstClr val="black"/>
                </a:solidFill>
                <a:latin typeface="Arial" panose="020B0604020202020204" pitchFamily="34" charset="0"/>
                <a:ea typeface="Calibri" panose="020F0502020204030204" pitchFamily="34" charset="0"/>
                <a:cs typeface="Arial" panose="020B0604020202020204" pitchFamily="34" charset="0"/>
              </a:rPr>
              <a:t>INTERVENTION &amp; DIVERSION</a:t>
            </a:r>
            <a:r>
              <a:rPr lang="en-GB"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p>
          <a:p>
            <a:pPr marL="457200" algn="ctr">
              <a:lnSpc>
                <a:spcPct val="115000"/>
              </a:lnSpc>
              <a:spcAft>
                <a:spcPts val="1000"/>
              </a:spcAft>
              <a:defRPr/>
            </a:pPr>
            <a:endParaRPr lang="en-GB"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a:p>
            <a:pPr marL="457200">
              <a:lnSpc>
                <a:spcPct val="115000"/>
              </a:lnSpc>
              <a:spcAft>
                <a:spcPts val="1000"/>
              </a:spcAft>
              <a:defRPr/>
            </a:pPr>
            <a:r>
              <a:rPr lang="en-GB" sz="2400" b="1" dirty="0">
                <a:solidFill>
                  <a:prstClr val="black"/>
                </a:solidFill>
                <a:latin typeface="Arial" panose="020B0604020202020204" pitchFamily="34" charset="0"/>
                <a:ea typeface="Times New Roman" panose="02020603050405020304" pitchFamily="18" charset="0"/>
                <a:cs typeface="Arial" panose="020B0604020202020204" pitchFamily="34" charset="0"/>
              </a:rPr>
              <a:t>Introduction</a:t>
            </a:r>
          </a:p>
          <a:p>
            <a:pPr marL="457200">
              <a:lnSpc>
                <a:spcPct val="115000"/>
              </a:lnSpc>
              <a:spcAft>
                <a:spcPts val="1000"/>
              </a:spcAft>
              <a:defRPr/>
            </a:pPr>
            <a:r>
              <a:rPr lang="en-GB" sz="2400" b="1" dirty="0">
                <a:solidFill>
                  <a:prstClr val="black"/>
                </a:solidFill>
                <a:latin typeface="Arial" panose="020B0604020202020204" pitchFamily="34" charset="0"/>
                <a:ea typeface="Times New Roman" panose="02020603050405020304" pitchFamily="18" charset="0"/>
                <a:cs typeface="Arial" panose="020B0604020202020204" pitchFamily="34" charset="0"/>
              </a:rPr>
              <a:t>Who I am</a:t>
            </a:r>
          </a:p>
          <a:p>
            <a:pPr marL="457200">
              <a:lnSpc>
                <a:spcPct val="115000"/>
              </a:lnSpc>
              <a:spcAft>
                <a:spcPts val="1000"/>
              </a:spcAft>
              <a:defRPr/>
            </a:pPr>
            <a:r>
              <a:rPr lang="en-GB" sz="2400" b="1" dirty="0">
                <a:solidFill>
                  <a:prstClr val="black"/>
                </a:solidFill>
                <a:latin typeface="Arial" panose="020B0604020202020204" pitchFamily="34" charset="0"/>
                <a:ea typeface="Times New Roman" panose="02020603050405020304" pitchFamily="18" charset="0"/>
                <a:cs typeface="Arial" panose="020B0604020202020204" pitchFamily="34" charset="0"/>
              </a:rPr>
              <a:t>The Impact on my life as a mother who lost a child through street violence</a:t>
            </a:r>
          </a:p>
          <a:p>
            <a:pPr marL="457200">
              <a:lnSpc>
                <a:spcPct val="115000"/>
              </a:lnSpc>
              <a:spcAft>
                <a:spcPts val="1000"/>
              </a:spcAft>
              <a:defRPr/>
            </a:pPr>
            <a:r>
              <a:rPr lang="en-GB" sz="2400" b="1" dirty="0">
                <a:solidFill>
                  <a:prstClr val="black"/>
                </a:solidFill>
                <a:latin typeface="Arial" panose="020B0604020202020204" pitchFamily="34" charset="0"/>
                <a:ea typeface="Times New Roman" panose="02020603050405020304" pitchFamily="18" charset="0"/>
                <a:cs typeface="Arial" panose="020B0604020202020204" pitchFamily="34" charset="0"/>
              </a:rPr>
              <a:t>Challenges</a:t>
            </a:r>
          </a:p>
          <a:p>
            <a:pPr marL="457200">
              <a:lnSpc>
                <a:spcPct val="115000"/>
              </a:lnSpc>
              <a:spcAft>
                <a:spcPts val="1000"/>
              </a:spcAft>
              <a:defRPr/>
            </a:pPr>
            <a:r>
              <a:rPr lang="en-GB" sz="2400" b="1" dirty="0">
                <a:solidFill>
                  <a:prstClr val="black"/>
                </a:solidFill>
                <a:latin typeface="Arial" panose="020B0604020202020204" pitchFamily="34" charset="0"/>
                <a:ea typeface="Times New Roman" panose="02020603050405020304" pitchFamily="18" charset="0"/>
                <a:cs typeface="Arial" panose="020B0604020202020204" pitchFamily="34" charset="0"/>
              </a:rPr>
              <a:t>The Charity</a:t>
            </a:r>
          </a:p>
          <a:p>
            <a:pPr marL="457200">
              <a:lnSpc>
                <a:spcPct val="115000"/>
              </a:lnSpc>
              <a:spcAft>
                <a:spcPts val="1000"/>
              </a:spcAft>
              <a:defRPr/>
            </a:pPr>
            <a:endParaRPr lang="en-GB" sz="2400" b="1"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a:p>
            <a:pPr algn="just" eaLnBrk="0" fontAlgn="base" hangingPunct="0">
              <a:lnSpc>
                <a:spcPct val="107000"/>
              </a:lnSpc>
              <a:spcBef>
                <a:spcPct val="0"/>
              </a:spcBef>
              <a:defRPr/>
            </a:pPr>
            <a:endParaRPr lang="en-GB" sz="240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algn="just" eaLnBrk="0" fontAlgn="base" hangingPunct="0">
              <a:lnSpc>
                <a:spcPct val="107000"/>
              </a:lnSpc>
              <a:spcBef>
                <a:spcPct val="0"/>
              </a:spcBef>
              <a:defRPr/>
            </a:pPr>
            <a:endParaRPr lang="en-GB" sz="240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algn="just" eaLnBrk="0" fontAlgn="base" hangingPunct="0">
              <a:lnSpc>
                <a:spcPct val="107000"/>
              </a:lnSpc>
              <a:spcBef>
                <a:spcPct val="0"/>
              </a:spcBef>
              <a:defRPr/>
            </a:pPr>
            <a:endParaRPr lang="en-GB" sz="240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algn="just" eaLnBrk="0" fontAlgn="base" hangingPunct="0">
              <a:lnSpc>
                <a:spcPct val="107000"/>
              </a:lnSpc>
              <a:spcBef>
                <a:spcPct val="0"/>
              </a:spcBef>
              <a:defRPr/>
            </a:pPr>
            <a:endParaRPr lang="en-GB" sz="240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algn="just" eaLnBrk="0" fontAlgn="base" hangingPunct="0">
              <a:lnSpc>
                <a:spcPct val="107000"/>
              </a:lnSpc>
              <a:spcBef>
                <a:spcPct val="0"/>
              </a:spcBef>
              <a:defRPr/>
            </a:pPr>
            <a:endParaRPr lang="en-GB" sz="240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marL="457200" algn="just">
              <a:spcAft>
                <a:spcPts val="600"/>
              </a:spcAft>
              <a:defRPr/>
            </a:pPr>
            <a:endParaRPr lang="en-GB" dirty="0">
              <a:solidFill>
                <a:prstClr val="black"/>
              </a:solidFill>
              <a:ea typeface="Calibri" panose="020F0502020204030204" pitchFamily="34" charset="0"/>
              <a:cs typeface="Times New Roman" panose="02020603050405020304" pitchFamily="18" charset="0"/>
            </a:endParaRPr>
          </a:p>
        </p:txBody>
      </p:sp>
      <p:pic>
        <p:nvPicPr>
          <p:cNvPr id="5123" name="Picture 3" descr="A picture containing clipart&#10;&#10;Description generated with very high confiden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12400" y="336550"/>
            <a:ext cx="1447800" cy="144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Footer Placeholder 4"/>
          <p:cNvSpPr>
            <a:spLocks noGrp="1"/>
          </p:cNvSpPr>
          <p:nvPr>
            <p:ph type="ftr" sz="quarter" idx="11"/>
          </p:nvPr>
        </p:nvSpPr>
        <p:spPr>
          <a:xfrm>
            <a:off x="2449513" y="6075363"/>
            <a:ext cx="7019925" cy="646112"/>
          </a:xfrm>
        </p:spPr>
        <p:txBody>
          <a:bodyPr/>
          <a:lstStyle/>
          <a:p>
            <a:pPr>
              <a:defRPr/>
            </a:pPr>
            <a:r>
              <a:rPr lang="en-GB" b="1" dirty="0">
                <a:solidFill>
                  <a:prstClr val="black">
                    <a:tint val="75000"/>
                  </a:prstClr>
                </a:solidFill>
              </a:rPr>
              <a:t>www.aaa4success.co.uk</a:t>
            </a:r>
          </a:p>
          <a:p>
            <a:pPr>
              <a:defRPr/>
            </a:pPr>
            <a:r>
              <a:rPr lang="en-GB" b="1" dirty="0" err="1">
                <a:solidFill>
                  <a:prstClr val="black">
                    <a:tint val="75000"/>
                  </a:prstClr>
                </a:solidFill>
              </a:rPr>
              <a:t>facebook</a:t>
            </a:r>
            <a:r>
              <a:rPr lang="en-GB" b="1" dirty="0">
                <a:solidFill>
                  <a:prstClr val="black">
                    <a:tint val="75000"/>
                  </a:prstClr>
                </a:solidFill>
              </a:rPr>
              <a:t>: </a:t>
            </a:r>
            <a:r>
              <a:rPr lang="en-GB" b="1" dirty="0" err="1">
                <a:solidFill>
                  <a:prstClr val="black">
                    <a:tint val="75000"/>
                  </a:prstClr>
                </a:solidFill>
              </a:rPr>
              <a:t>aaa</a:t>
            </a:r>
            <a:r>
              <a:rPr lang="en-GB" b="1" dirty="0">
                <a:solidFill>
                  <a:prstClr val="black">
                    <a:tint val="75000"/>
                  </a:prstClr>
                </a:solidFill>
              </a:rPr>
              <a:t> 4 success   E: </a:t>
            </a:r>
            <a:r>
              <a:rPr lang="en-GB" b="1" u="sng" dirty="0">
                <a:solidFill>
                  <a:prstClr val="black">
                    <a:tint val="75000"/>
                  </a:prstClr>
                </a:solidFill>
                <a:hlinkClick r:id="rId4"/>
              </a:rPr>
              <a:t>aa4success@live.com</a:t>
            </a:r>
            <a:endParaRPr lang="en-GB" b="1" dirty="0">
              <a:solidFill>
                <a:prstClr val="black">
                  <a:tint val="75000"/>
                </a:prstClr>
              </a:solidFill>
            </a:endParaRPr>
          </a:p>
          <a:p>
            <a:pPr>
              <a:defRPr/>
            </a:pPr>
            <a:r>
              <a:rPr lang="en-GB" b="1" dirty="0">
                <a:solidFill>
                  <a:prstClr val="black">
                    <a:tint val="75000"/>
                  </a:prstClr>
                </a:solidFill>
              </a:rPr>
              <a:t>Registered Charity No. 1173362</a:t>
            </a:r>
          </a:p>
        </p:txBody>
      </p:sp>
      <p:pic>
        <p:nvPicPr>
          <p:cNvPr id="5125" name="Picture 3" descr="A picture containing transport, aircraft, drawing&#10;&#10;Description automatically generate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74288" y="4829175"/>
            <a:ext cx="2017712" cy="202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6" name="Picture 6" descr="A picture containing transport, aircraft, drawing&#10;&#10;Description automatically generate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336213" y="4829175"/>
            <a:ext cx="1855787" cy="202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95425" y="596900"/>
            <a:ext cx="8678863" cy="5919569"/>
          </a:xfrm>
          <a:prstGeom prst="rect">
            <a:avLst/>
          </a:prstGeom>
        </p:spPr>
        <p:txBody>
          <a:bodyPr>
            <a:spAutoFit/>
          </a:bodyPr>
          <a:lstStyle/>
          <a:p>
            <a:pPr marL="457200" algn="ctr">
              <a:lnSpc>
                <a:spcPct val="115000"/>
              </a:lnSpc>
              <a:spcAft>
                <a:spcPts val="1000"/>
              </a:spcAft>
              <a:defRPr/>
            </a:pPr>
            <a:r>
              <a:rPr lang="en-GB" sz="2800" b="1" dirty="0">
                <a:solidFill>
                  <a:prstClr val="black"/>
                </a:solidFill>
                <a:ea typeface="Calibri" panose="020F0502020204030204" pitchFamily="34" charset="0"/>
                <a:cs typeface="Times New Roman" panose="02020603050405020304" pitchFamily="18" charset="0"/>
              </a:rPr>
              <a:t>AAA FOUNDATION YOUTH VIOLENCE EARLY </a:t>
            </a:r>
            <a:r>
              <a:rPr lang="en-GB" sz="2800" b="1" dirty="0">
                <a:solidFill>
                  <a:prstClr val="black"/>
                </a:solidFill>
                <a:latin typeface="Arial" panose="020B0604020202020204" pitchFamily="34" charset="0"/>
                <a:ea typeface="Calibri" panose="020F0502020204030204" pitchFamily="34" charset="0"/>
                <a:cs typeface="Arial" panose="020B0604020202020204" pitchFamily="34" charset="0"/>
              </a:rPr>
              <a:t>INTERVENTION &amp; DIVERSION</a:t>
            </a:r>
            <a:r>
              <a:rPr lang="en-GB"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p>
          <a:p>
            <a:pPr marL="457200">
              <a:lnSpc>
                <a:spcPct val="115000"/>
              </a:lnSpc>
              <a:spcAft>
                <a:spcPts val="1000"/>
              </a:spcAft>
              <a:defRPr/>
            </a:pPr>
            <a:r>
              <a:rPr lang="en-GB" sz="2400" b="1" dirty="0">
                <a:solidFill>
                  <a:prstClr val="black"/>
                </a:solidFill>
                <a:latin typeface="Arial" panose="020B0604020202020204" pitchFamily="34" charset="0"/>
                <a:ea typeface="Times New Roman" panose="02020603050405020304" pitchFamily="18" charset="0"/>
                <a:cs typeface="Arial" panose="020B0604020202020204" pitchFamily="34" charset="0"/>
              </a:rPr>
              <a:t>Aim &amp; Objective</a:t>
            </a:r>
          </a:p>
          <a:p>
            <a:pPr marL="342900" indent="-342900" algn="just" eaLnBrk="0" fontAlgn="base" hangingPunct="0">
              <a:lnSpc>
                <a:spcPct val="150000"/>
              </a:lnSpc>
              <a:spcBef>
                <a:spcPct val="0"/>
              </a:spcBef>
              <a:buFont typeface="Arial" panose="020B0604020202020204" pitchFamily="34" charset="0"/>
              <a:buChar char="•"/>
              <a:defRPr/>
            </a:pPr>
            <a:r>
              <a:rPr lang="en-GB" sz="2400" dirty="0">
                <a:solidFill>
                  <a:prstClr val="black"/>
                </a:solidFill>
                <a:latin typeface="Arial" panose="020B0604020202020204" pitchFamily="34" charset="0"/>
                <a:ea typeface="Calibri" panose="020F0502020204030204" pitchFamily="34" charset="0"/>
                <a:cs typeface="Arial" panose="020B0604020202020204" pitchFamily="34" charset="0"/>
              </a:rPr>
              <a:t>Identify &amp; Address Challenging Behaviours</a:t>
            </a:r>
          </a:p>
          <a:p>
            <a:pPr marL="342900" indent="-342900" algn="just" eaLnBrk="0" fontAlgn="base" hangingPunct="0">
              <a:lnSpc>
                <a:spcPct val="150000"/>
              </a:lnSpc>
              <a:spcBef>
                <a:spcPct val="0"/>
              </a:spcBef>
              <a:buFont typeface="Arial" panose="020B0604020202020204" pitchFamily="34" charset="0"/>
              <a:buChar char="•"/>
              <a:defRPr/>
            </a:pPr>
            <a:r>
              <a:rPr lang="en-GB" sz="2400" dirty="0">
                <a:solidFill>
                  <a:prstClr val="black"/>
                </a:solidFill>
                <a:latin typeface="Arial" panose="020B0604020202020204" pitchFamily="34" charset="0"/>
                <a:ea typeface="Calibri" panose="020F0502020204030204" pitchFamily="34" charset="0"/>
                <a:cs typeface="Arial" panose="020B0604020202020204" pitchFamily="34" charset="0"/>
              </a:rPr>
              <a:t>Identify Triggers &amp; Influences, Impact, Cause &amp; Affect</a:t>
            </a:r>
          </a:p>
          <a:p>
            <a:pPr marL="342900" indent="-342900" algn="just" eaLnBrk="0" fontAlgn="base" hangingPunct="0">
              <a:lnSpc>
                <a:spcPct val="150000"/>
              </a:lnSpc>
              <a:spcBef>
                <a:spcPct val="0"/>
              </a:spcBef>
              <a:buFont typeface="Arial" panose="020B0604020202020204" pitchFamily="34" charset="0"/>
              <a:buChar char="•"/>
              <a:defRPr/>
            </a:pPr>
            <a:r>
              <a:rPr lang="en-GB" sz="2400" dirty="0">
                <a:solidFill>
                  <a:prstClr val="black"/>
                </a:solidFill>
                <a:latin typeface="Arial" panose="020B0604020202020204" pitchFamily="34" charset="0"/>
                <a:ea typeface="Calibri" panose="020F0502020204030204" pitchFamily="34" charset="0"/>
                <a:cs typeface="Arial" panose="020B0604020202020204" pitchFamily="34" charset="0"/>
              </a:rPr>
              <a:t>Grooming &amp; Radicalisation</a:t>
            </a:r>
          </a:p>
          <a:p>
            <a:pPr marL="342900" indent="-342900" algn="just" eaLnBrk="0" fontAlgn="base" hangingPunct="0">
              <a:lnSpc>
                <a:spcPct val="150000"/>
              </a:lnSpc>
              <a:spcBef>
                <a:spcPct val="0"/>
              </a:spcBef>
              <a:buFont typeface="Arial" panose="020B0604020202020204" pitchFamily="34" charset="0"/>
              <a:buChar char="•"/>
              <a:defRPr/>
            </a:pPr>
            <a:r>
              <a:rPr lang="en-GB" sz="2400" dirty="0">
                <a:solidFill>
                  <a:prstClr val="black"/>
                </a:solidFill>
                <a:latin typeface="Arial" panose="020B0604020202020204" pitchFamily="34" charset="0"/>
                <a:ea typeface="Calibri" panose="020F0502020204030204" pitchFamily="34" charset="0"/>
                <a:cs typeface="Arial" panose="020B0604020202020204" pitchFamily="34" charset="0"/>
              </a:rPr>
              <a:t>Reviewing measures that can be put in place to reduce violent crime caused by young people</a:t>
            </a:r>
          </a:p>
          <a:p>
            <a:pPr marL="342900" indent="-342900" algn="just" eaLnBrk="0" fontAlgn="base" hangingPunct="0">
              <a:lnSpc>
                <a:spcPct val="150000"/>
              </a:lnSpc>
              <a:spcBef>
                <a:spcPct val="0"/>
              </a:spcBef>
              <a:buFont typeface="Arial" panose="020B0604020202020204" pitchFamily="34" charset="0"/>
              <a:buChar char="•"/>
              <a:defRPr/>
            </a:pPr>
            <a:r>
              <a:rPr lang="en-GB" sz="2400" dirty="0">
                <a:solidFill>
                  <a:prstClr val="black"/>
                </a:solidFill>
                <a:latin typeface="Arial" panose="020B0604020202020204" pitchFamily="34" charset="0"/>
                <a:ea typeface="Calibri" panose="020F0502020204030204" pitchFamily="34" charset="0"/>
                <a:cs typeface="Arial" panose="020B0604020202020204" pitchFamily="34" charset="0"/>
              </a:rPr>
              <a:t>Acting as an alternative intervention platform</a:t>
            </a:r>
          </a:p>
          <a:p>
            <a:pPr marL="342900" indent="-342900" algn="just" eaLnBrk="0" fontAlgn="base" hangingPunct="0">
              <a:lnSpc>
                <a:spcPct val="150000"/>
              </a:lnSpc>
              <a:spcBef>
                <a:spcPct val="0"/>
              </a:spcBef>
              <a:buFont typeface="Arial" panose="020B0604020202020204" pitchFamily="34" charset="0"/>
              <a:buChar char="•"/>
              <a:defRPr/>
            </a:pPr>
            <a:r>
              <a:rPr lang="en-GB" sz="2400" dirty="0">
                <a:solidFill>
                  <a:prstClr val="black"/>
                </a:solidFill>
                <a:latin typeface="Arial" panose="020B0604020202020204" pitchFamily="34" charset="0"/>
                <a:ea typeface="Calibri" panose="020F0502020204030204" pitchFamily="34" charset="0"/>
                <a:cs typeface="Arial" panose="020B0604020202020204" pitchFamily="34" charset="0"/>
              </a:rPr>
              <a:t>Safe guarding </a:t>
            </a:r>
          </a:p>
          <a:p>
            <a:pPr marL="457200" algn="just">
              <a:spcAft>
                <a:spcPts val="600"/>
              </a:spcAft>
              <a:defRPr/>
            </a:pPr>
            <a:endParaRPr lang="en-GB" dirty="0">
              <a:solidFill>
                <a:prstClr val="black"/>
              </a:solidFill>
              <a:ea typeface="Calibri" panose="020F0502020204030204" pitchFamily="34" charset="0"/>
              <a:cs typeface="Times New Roman" panose="02020603050405020304" pitchFamily="18" charset="0"/>
            </a:endParaRPr>
          </a:p>
        </p:txBody>
      </p:sp>
      <p:pic>
        <p:nvPicPr>
          <p:cNvPr id="7171" name="Picture 3" descr="A picture containing clipart&#10;&#10;Description generated with very high confidenc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12400" y="336550"/>
            <a:ext cx="1447800" cy="144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Footer Placeholder 4"/>
          <p:cNvSpPr>
            <a:spLocks noGrp="1"/>
          </p:cNvSpPr>
          <p:nvPr>
            <p:ph type="ftr" sz="quarter" idx="11"/>
          </p:nvPr>
        </p:nvSpPr>
        <p:spPr>
          <a:xfrm>
            <a:off x="2449513" y="6075363"/>
            <a:ext cx="7019925" cy="646112"/>
          </a:xfrm>
        </p:spPr>
        <p:txBody>
          <a:bodyPr/>
          <a:lstStyle/>
          <a:p>
            <a:pPr>
              <a:defRPr/>
            </a:pPr>
            <a:r>
              <a:rPr lang="en-GB" b="1" dirty="0">
                <a:solidFill>
                  <a:prstClr val="black">
                    <a:tint val="75000"/>
                  </a:prstClr>
                </a:solidFill>
              </a:rPr>
              <a:t>www.aaa4success.co.uk</a:t>
            </a:r>
          </a:p>
          <a:p>
            <a:pPr>
              <a:defRPr/>
            </a:pPr>
            <a:r>
              <a:rPr lang="en-GB" b="1" dirty="0" err="1">
                <a:solidFill>
                  <a:prstClr val="black">
                    <a:tint val="75000"/>
                  </a:prstClr>
                </a:solidFill>
              </a:rPr>
              <a:t>facebook</a:t>
            </a:r>
            <a:r>
              <a:rPr lang="en-GB" b="1" dirty="0">
                <a:solidFill>
                  <a:prstClr val="black">
                    <a:tint val="75000"/>
                  </a:prstClr>
                </a:solidFill>
              </a:rPr>
              <a:t>: </a:t>
            </a:r>
            <a:r>
              <a:rPr lang="en-GB" b="1" dirty="0" err="1">
                <a:solidFill>
                  <a:prstClr val="black">
                    <a:tint val="75000"/>
                  </a:prstClr>
                </a:solidFill>
              </a:rPr>
              <a:t>aaa</a:t>
            </a:r>
            <a:r>
              <a:rPr lang="en-GB" b="1" dirty="0">
                <a:solidFill>
                  <a:prstClr val="black">
                    <a:tint val="75000"/>
                  </a:prstClr>
                </a:solidFill>
              </a:rPr>
              <a:t> 4 success   E: </a:t>
            </a:r>
            <a:r>
              <a:rPr lang="en-GB" b="1" u="sng" dirty="0">
                <a:solidFill>
                  <a:prstClr val="black">
                    <a:tint val="75000"/>
                  </a:prstClr>
                </a:solidFill>
                <a:hlinkClick r:id="rId3"/>
              </a:rPr>
              <a:t>aa4success@live.com</a:t>
            </a:r>
            <a:endParaRPr lang="en-GB" b="1" dirty="0">
              <a:solidFill>
                <a:prstClr val="black">
                  <a:tint val="75000"/>
                </a:prstClr>
              </a:solidFill>
            </a:endParaRPr>
          </a:p>
          <a:p>
            <a:pPr>
              <a:defRPr/>
            </a:pPr>
            <a:r>
              <a:rPr lang="en-GB" b="1" dirty="0">
                <a:solidFill>
                  <a:prstClr val="black">
                    <a:tint val="75000"/>
                  </a:prstClr>
                </a:solidFill>
              </a:rPr>
              <a:t>Registered Charity No. 1173362</a:t>
            </a:r>
          </a:p>
        </p:txBody>
      </p:sp>
      <p:pic>
        <p:nvPicPr>
          <p:cNvPr id="7173" name="Picture 3" descr="A picture containing transport, aircraft, drawing&#10;&#10;Description automatically generate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74288" y="4829175"/>
            <a:ext cx="2017712" cy="202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4" name="Picture 6" descr="A picture containing transport, aircraft, drawing&#10;&#10;Description automatically generate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36213" y="4829175"/>
            <a:ext cx="1855787" cy="202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heme/theme1.xml><?xml version="1.0" encoding="utf-8"?>
<a:theme xmlns:a="http://schemas.openxmlformats.org/drawingml/2006/main" name="Retrospect">
  <a:themeElements>
    <a:clrScheme name="Violet">
      <a:dk1>
        <a:sysClr val="windowText" lastClr="000000"/>
      </a:dk1>
      <a:lt1>
        <a:sysClr val="window" lastClr="FFFFFF"/>
      </a:lt1>
      <a:dk2>
        <a:srgbClr val="373545"/>
      </a:dk2>
      <a:lt2>
        <a:srgbClr val="DCD8DC"/>
      </a:lt2>
      <a:accent1>
        <a:srgbClr val="AD84C6"/>
      </a:accent1>
      <a:accent2>
        <a:srgbClr val="8784C7"/>
      </a:accent2>
      <a:accent3>
        <a:srgbClr val="5D739A"/>
      </a:accent3>
      <a:accent4>
        <a:srgbClr val="6997AF"/>
      </a:accent4>
      <a:accent5>
        <a:srgbClr val="84ACB6"/>
      </a:accent5>
      <a:accent6>
        <a:srgbClr val="6F8183"/>
      </a:accent6>
      <a:hlink>
        <a:srgbClr val="69A020"/>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D26EA377-59BD-4C9C-9D94-EE8416EE4C79}"/>
    </a:ext>
  </a:extLst>
</a:theme>
</file>

<file path=ppt/theme/theme10.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4.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5.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6.xml><?xml version="1.0" encoding="utf-8"?>
<a:theme xmlns:a="http://schemas.openxmlformats.org/drawingml/2006/main" name="1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7.xml><?xml version="1.0" encoding="utf-8"?>
<a:theme xmlns:a="http://schemas.openxmlformats.org/drawingml/2006/main" name="1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8.xml><?xml version="1.0" encoding="utf-8"?>
<a:theme xmlns:a="http://schemas.openxmlformats.org/drawingml/2006/main" name="1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9.xml><?xml version="1.0" encoding="utf-8"?>
<a:theme xmlns:a="http://schemas.openxmlformats.org/drawingml/2006/main" name="1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0.xml><?xml version="1.0" encoding="utf-8"?>
<a:theme xmlns:a="http://schemas.openxmlformats.org/drawingml/2006/main" name="1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1.xml><?xml version="1.0" encoding="utf-8"?>
<a:theme xmlns:a="http://schemas.openxmlformats.org/drawingml/2006/main" name="1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2.xml><?xml version="1.0" encoding="utf-8"?>
<a:theme xmlns:a="http://schemas.openxmlformats.org/drawingml/2006/main" name="2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3.xml><?xml version="1.0" encoding="utf-8"?>
<a:theme xmlns:a="http://schemas.openxmlformats.org/drawingml/2006/main" name="2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4.xml><?xml version="1.0" encoding="utf-8"?>
<a:theme xmlns:a="http://schemas.openxmlformats.org/drawingml/2006/main" name="2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5.xml><?xml version="1.0" encoding="utf-8"?>
<a:theme xmlns:a="http://schemas.openxmlformats.org/drawingml/2006/main" name="2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6.xml><?xml version="1.0" encoding="utf-8"?>
<a:theme xmlns:a="http://schemas.openxmlformats.org/drawingml/2006/main" name="2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7.xml><?xml version="1.0" encoding="utf-8"?>
<a:theme xmlns:a="http://schemas.openxmlformats.org/drawingml/2006/main" name="2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8.xml><?xml version="1.0" encoding="utf-8"?>
<a:theme xmlns:a="http://schemas.openxmlformats.org/drawingml/2006/main" name="RetrospectVTI">
  <a:themeElements>
    <a:clrScheme name="AnalogousFromDarkSeedLeftStep">
      <a:dk1>
        <a:srgbClr val="000000"/>
      </a:dk1>
      <a:lt1>
        <a:srgbClr val="FFFFFF"/>
      </a:lt1>
      <a:dk2>
        <a:srgbClr val="3A3921"/>
      </a:dk2>
      <a:lt2>
        <a:srgbClr val="E8E2E7"/>
      </a:lt2>
      <a:accent1>
        <a:srgbClr val="48B660"/>
      </a:accent1>
      <a:accent2>
        <a:srgbClr val="52B13B"/>
      </a:accent2>
      <a:accent3>
        <a:srgbClr val="85AE44"/>
      </a:accent3>
      <a:accent4>
        <a:srgbClr val="A8A538"/>
      </a:accent4>
      <a:accent5>
        <a:srgbClr val="C38E4D"/>
      </a:accent5>
      <a:accent6>
        <a:srgbClr val="B14B3B"/>
      </a:accent6>
      <a:hlink>
        <a:srgbClr val="9B7E33"/>
      </a:hlink>
      <a:folHlink>
        <a:srgbClr val="828282"/>
      </a:folHlink>
    </a:clrScheme>
    <a:fontScheme name="Retrospect">
      <a:majorFont>
        <a:latin typeface="Georgia Pro Cond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Speak Pro"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VTI" id="{ABE3C30C-0FC0-4450-828E-52DE70F1BCCB}" vid="{A6E2497D-935A-4CFD-B9FD-6DCB15FA68BF}"/>
    </a:ext>
  </a:extLst>
</a:theme>
</file>

<file path=ppt/theme/theme29.xml><?xml version="1.0" encoding="utf-8"?>
<a:theme xmlns:a="http://schemas.openxmlformats.org/drawingml/2006/main" name="2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0.xml><?xml version="1.0" encoding="utf-8"?>
<a:theme xmlns:a="http://schemas.openxmlformats.org/drawingml/2006/main" name="27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1.xml><?xml version="1.0" encoding="utf-8"?>
<a:theme xmlns:a="http://schemas.openxmlformats.org/drawingml/2006/main" name="28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2.xml><?xml version="1.0" encoding="utf-8"?>
<a:theme xmlns:a="http://schemas.openxmlformats.org/drawingml/2006/main" name="29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3.xml><?xml version="1.0" encoding="utf-8"?>
<a:theme xmlns:a="http://schemas.openxmlformats.org/drawingml/2006/main" name="30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4.xml><?xml version="1.0" encoding="utf-8"?>
<a:theme xmlns:a="http://schemas.openxmlformats.org/drawingml/2006/main" name="3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5.xml><?xml version="1.0" encoding="utf-8"?>
<a:theme xmlns:a="http://schemas.openxmlformats.org/drawingml/2006/main" name="3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6.xml><?xml version="1.0" encoding="utf-8"?>
<a:theme xmlns:a="http://schemas.openxmlformats.org/drawingml/2006/main" name="3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7.xml><?xml version="1.0" encoding="utf-8"?>
<a:theme xmlns:a="http://schemas.openxmlformats.org/drawingml/2006/main" name="3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8.xml><?xml version="1.0" encoding="utf-8"?>
<a:theme xmlns:a="http://schemas.openxmlformats.org/drawingml/2006/main" name="3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9.xml><?xml version="1.0" encoding="utf-8"?>
<a:theme xmlns:a="http://schemas.openxmlformats.org/drawingml/2006/main" name="3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0.xml><?xml version="1.0" encoding="utf-8"?>
<a:theme xmlns:a="http://schemas.openxmlformats.org/drawingml/2006/main" name="37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1.xml><?xml version="1.0" encoding="utf-8"?>
<a:theme xmlns:a="http://schemas.openxmlformats.org/drawingml/2006/main" name="Joint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2.xml><?xml version="1.0" encoding="utf-8"?>
<a:theme xmlns:a="http://schemas.openxmlformats.org/drawingml/2006/main" name="West Midland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4.xml><?xml version="1.0" encoding="utf-8"?>
<a:theme xmlns:a="http://schemas.openxmlformats.org/drawingml/2006/main" name="Theme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5.xml><?xml version="1.0" encoding="utf-8"?>
<a:theme xmlns:a="http://schemas.openxmlformats.org/drawingml/2006/main" name="2018_VV_presentatio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6.xml><?xml version="1.0" encoding="utf-8"?>
<a:theme xmlns:a="http://schemas.openxmlformats.org/drawingml/2006/main" name="1_2018_VV_presentatio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7.xml><?xml version="1.0" encoding="utf-8"?>
<a:theme xmlns:a="http://schemas.openxmlformats.org/drawingml/2006/main" name="Master Detail Slide">
  <a:themeElements>
    <a:clrScheme name="Leicestershire Police">
      <a:dk1>
        <a:sysClr val="windowText" lastClr="000000"/>
      </a:dk1>
      <a:lt1>
        <a:srgbClr val="FFFFFF"/>
      </a:lt1>
      <a:dk2>
        <a:srgbClr val="003057"/>
      </a:dk2>
      <a:lt2>
        <a:srgbClr val="194467"/>
      </a:lt2>
      <a:accent1>
        <a:srgbClr val="335979"/>
      </a:accent1>
      <a:accent2>
        <a:srgbClr val="66839A"/>
      </a:accent2>
      <a:accent3>
        <a:srgbClr val="99ACBC"/>
      </a:accent3>
      <a:accent4>
        <a:srgbClr val="CCD6DD"/>
      </a:accent4>
      <a:accent5>
        <a:srgbClr val="FF0000"/>
      </a:accent5>
      <a:accent6>
        <a:srgbClr val="00CC0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8.xml><?xml version="1.0" encoding="utf-8"?>
<a:theme xmlns:a="http://schemas.openxmlformats.org/drawingml/2006/main" name="2_2018_VV_presentatio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9.xml><?xml version="1.0" encoding="utf-8"?>
<a:theme xmlns:a="http://schemas.openxmlformats.org/drawingml/2006/main" name="3_2018_VV_presentatio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0.xml><?xml version="1.0" encoding="utf-8"?>
<a:theme xmlns:a="http://schemas.openxmlformats.org/drawingml/2006/main" name="38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1.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2.xml><?xml version="1.0" encoding="utf-8"?>
<a:theme xmlns:a="http://schemas.openxmlformats.org/drawingml/2006/main" name="4_2018_VV_presentatio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3.xml><?xml version="1.0" encoding="utf-8"?>
<a:theme xmlns:a="http://schemas.openxmlformats.org/drawingml/2006/main" name="5_2018_VV_presentatio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4.xml><?xml version="1.0" encoding="utf-8"?>
<a:theme xmlns:a="http://schemas.openxmlformats.org/drawingml/2006/main" name="6_2018_VV_presentatio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5.xml><?xml version="1.0" encoding="utf-8"?>
<a:theme xmlns:a="http://schemas.openxmlformats.org/drawingml/2006/main" name="7_2018_VV_presentatio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6.xml><?xml version="1.0" encoding="utf-8"?>
<a:theme xmlns:a="http://schemas.openxmlformats.org/drawingml/2006/main" name="8_2018_VV_presentatio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7.xml><?xml version="1.0" encoding="utf-8"?>
<a:theme xmlns:a="http://schemas.openxmlformats.org/drawingml/2006/main" name="9_2018_VV_presentatio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8.xml><?xml version="1.0" encoding="utf-8"?>
<a:theme xmlns:a="http://schemas.openxmlformats.org/drawingml/2006/main" name="10_2018_VV_presentatio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9.xml><?xml version="1.0" encoding="utf-8"?>
<a:theme xmlns:a="http://schemas.openxmlformats.org/drawingml/2006/main" name="11_2018_VV_presentatio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0.xml><?xml version="1.0" encoding="utf-8"?>
<a:theme xmlns:a="http://schemas.openxmlformats.org/drawingml/2006/main" name="12_2018_VV_presentatio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1.xml><?xml version="1.0" encoding="utf-8"?>
<a:theme xmlns:a="http://schemas.openxmlformats.org/drawingml/2006/main" name="13_2018_VV_presentatio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2.xml><?xml version="1.0" encoding="utf-8"?>
<a:theme xmlns:a="http://schemas.openxmlformats.org/drawingml/2006/main" name="14_2018_VV_presentatio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3.xml><?xml version="1.0" encoding="utf-8"?>
<a:theme xmlns:a="http://schemas.openxmlformats.org/drawingml/2006/main" name="15_2018_VV_presentatio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4.xml><?xml version="1.0" encoding="utf-8"?>
<a:theme xmlns:a="http://schemas.openxmlformats.org/drawingml/2006/main" name="16_2018_VV_presentatio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5.xml><?xml version="1.0" encoding="utf-8"?>
<a:theme xmlns:a="http://schemas.openxmlformats.org/drawingml/2006/main" name="17_2018_VV_presentatio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6.xml><?xml version="1.0" encoding="utf-8"?>
<a:theme xmlns:a="http://schemas.openxmlformats.org/drawingml/2006/main" name="18_2018_VV_presentatio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7.xml><?xml version="1.0" encoding="utf-8"?>
<a:theme xmlns:a="http://schemas.openxmlformats.org/drawingml/2006/main" name="19_2018_VV_presentatio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6972</TotalTime>
  <Words>6887</Words>
  <Application>Microsoft Office PowerPoint</Application>
  <PresentationFormat>Widescreen</PresentationFormat>
  <Paragraphs>922</Paragraphs>
  <Slides>131</Slides>
  <Notes>71</Notes>
  <HiddenSlides>1</HiddenSlides>
  <MMClips>0</MMClips>
  <ScaleCrop>false</ScaleCrop>
  <HeadingPairs>
    <vt:vector size="6" baseType="variant">
      <vt:variant>
        <vt:lpstr>Fonts Used</vt:lpstr>
      </vt:variant>
      <vt:variant>
        <vt:i4>13</vt:i4>
      </vt:variant>
      <vt:variant>
        <vt:lpstr>Theme</vt:lpstr>
      </vt:variant>
      <vt:variant>
        <vt:i4>67</vt:i4>
      </vt:variant>
      <vt:variant>
        <vt:lpstr>Slide Titles</vt:lpstr>
      </vt:variant>
      <vt:variant>
        <vt:i4>131</vt:i4>
      </vt:variant>
    </vt:vector>
  </HeadingPairs>
  <TitlesOfParts>
    <vt:vector size="211" baseType="lpstr">
      <vt:lpstr>Arial</vt:lpstr>
      <vt:lpstr>Calibri</vt:lpstr>
      <vt:lpstr>Calibri Light</vt:lpstr>
      <vt:lpstr>Century Gothic</vt:lpstr>
      <vt:lpstr>Constantia</vt:lpstr>
      <vt:lpstr>Courier New</vt:lpstr>
      <vt:lpstr>Franklin Gothic Book</vt:lpstr>
      <vt:lpstr>Georgia Pro Cond Light</vt:lpstr>
      <vt:lpstr>Speak Pro</vt:lpstr>
      <vt:lpstr>Tahoma</vt:lpstr>
      <vt:lpstr>Times New Roman</vt:lpstr>
      <vt:lpstr>Wingdings</vt:lpstr>
      <vt:lpstr>Wingdings 2</vt:lpstr>
      <vt:lpstr>Retrospect</vt:lpstr>
      <vt:lpstr>Office Theme</vt:lpstr>
      <vt:lpstr>1_Office Theme</vt:lpstr>
      <vt:lpstr>2_Office Theme</vt:lpstr>
      <vt:lpstr>3_Office Theme</vt:lpstr>
      <vt:lpstr>4_Office Theme</vt:lpstr>
      <vt:lpstr>5_Office Theme</vt:lpstr>
      <vt:lpstr>6_Office Theme</vt:lpstr>
      <vt:lpstr>7_Office Theme</vt:lpstr>
      <vt:lpstr>8_Office Theme</vt:lpstr>
      <vt:lpstr>9_Office Theme</vt:lpstr>
      <vt:lpstr>10_Office Theme</vt:lpstr>
      <vt:lpstr>11_Office Theme</vt:lpstr>
      <vt:lpstr>12_Office Theme</vt:lpstr>
      <vt:lpstr>13_Office Theme</vt:lpstr>
      <vt:lpstr>14_Office Theme</vt:lpstr>
      <vt:lpstr>15_Office Theme</vt:lpstr>
      <vt:lpstr>16_Office Theme</vt:lpstr>
      <vt:lpstr>17_Office Theme</vt:lpstr>
      <vt:lpstr>18_Office Theme</vt:lpstr>
      <vt:lpstr>19_Office Theme</vt:lpstr>
      <vt:lpstr>20_Office Theme</vt:lpstr>
      <vt:lpstr>21_Office Theme</vt:lpstr>
      <vt:lpstr>22_Office Theme</vt:lpstr>
      <vt:lpstr>23_Office Theme</vt:lpstr>
      <vt:lpstr>24_Office Theme</vt:lpstr>
      <vt:lpstr>25_Office Theme</vt:lpstr>
      <vt:lpstr>RetrospectVTI</vt:lpstr>
      <vt:lpstr>26_Office Theme</vt:lpstr>
      <vt:lpstr>27_Office Theme</vt:lpstr>
      <vt:lpstr>28_Office Theme</vt:lpstr>
      <vt:lpstr>29_Office Theme</vt:lpstr>
      <vt:lpstr>30_Office Theme</vt:lpstr>
      <vt:lpstr>31_Office Theme</vt:lpstr>
      <vt:lpstr>32_Office Theme</vt:lpstr>
      <vt:lpstr>33_Office Theme</vt:lpstr>
      <vt:lpstr>34_Office Theme</vt:lpstr>
      <vt:lpstr>35_Office Theme</vt:lpstr>
      <vt:lpstr>36_Office Theme</vt:lpstr>
      <vt:lpstr>37_Office Theme</vt:lpstr>
      <vt:lpstr>Joint Theme</vt:lpstr>
      <vt:lpstr>West Midlands</vt:lpstr>
      <vt:lpstr>Custom Design</vt:lpstr>
      <vt:lpstr>Theme1</vt:lpstr>
      <vt:lpstr>2018_VV_presentation</vt:lpstr>
      <vt:lpstr>1_2018_VV_presentation</vt:lpstr>
      <vt:lpstr>Master Detail Slide</vt:lpstr>
      <vt:lpstr>2_2018_VV_presentation</vt:lpstr>
      <vt:lpstr>3_2018_VV_presentation</vt:lpstr>
      <vt:lpstr>38_Office Theme</vt:lpstr>
      <vt:lpstr>1_Custom Design</vt:lpstr>
      <vt:lpstr>4_2018_VV_presentation</vt:lpstr>
      <vt:lpstr>5_2018_VV_presentation</vt:lpstr>
      <vt:lpstr>6_2018_VV_presentation</vt:lpstr>
      <vt:lpstr>7_2018_VV_presentation</vt:lpstr>
      <vt:lpstr>8_2018_VV_presentation</vt:lpstr>
      <vt:lpstr>9_2018_VV_presentation</vt:lpstr>
      <vt:lpstr>10_2018_VV_presentation</vt:lpstr>
      <vt:lpstr>11_2018_VV_presentation</vt:lpstr>
      <vt:lpstr>12_2018_VV_presentation</vt:lpstr>
      <vt:lpstr>13_2018_VV_presentation</vt:lpstr>
      <vt:lpstr>14_2018_VV_presentation</vt:lpstr>
      <vt:lpstr>15_2018_VV_presentation</vt:lpstr>
      <vt:lpstr>16_2018_VV_presentation</vt:lpstr>
      <vt:lpstr>17_2018_VV_presentation</vt:lpstr>
      <vt:lpstr>18_2018_VV_presentation</vt:lpstr>
      <vt:lpstr>19_2018_VV_presentation</vt:lpstr>
      <vt:lpstr>Serious Youth Violence:  Early Intervention and Diversion </vt:lpstr>
      <vt:lpstr>Facilitator for the day:  Andy Furlong </vt:lpstr>
      <vt:lpstr>Welcome: </vt:lpstr>
      <vt:lpstr>Policing Perspective:</vt:lpstr>
      <vt:lpstr>Violence</vt:lpstr>
      <vt:lpstr>Violence </vt:lpstr>
      <vt:lpstr>PowerPoint Presentation</vt:lpstr>
      <vt:lpstr>A perspective </vt:lpstr>
      <vt:lpstr>Police focus “Under 25 Violence”.</vt:lpstr>
      <vt:lpstr>PowerPoint Presentation</vt:lpstr>
      <vt:lpstr>PowerPoint Presentation</vt:lpstr>
      <vt:lpstr>Broader questions?</vt:lpstr>
      <vt:lpstr>Policy Issues for Policing</vt:lpstr>
      <vt:lpstr>PowerPoint Presentation</vt:lpstr>
      <vt:lpstr>The ecological model of violence &amp; prevention</vt:lpstr>
      <vt:lpstr>PowerPoint Presentation</vt:lpstr>
      <vt:lpstr>PowerPoint Presentation</vt:lpstr>
      <vt:lpstr>West Midlands Police </vt:lpstr>
      <vt:lpstr>PowerPoint Presentation</vt:lpstr>
      <vt:lpstr>PowerPoint Presentation</vt:lpstr>
      <vt:lpstr>PowerPoint Presentation</vt:lpstr>
      <vt:lpstr>PowerPoint Presentation</vt:lpstr>
      <vt:lpstr>PowerPoint Presentation</vt:lpstr>
      <vt:lpstr>County Lines</vt:lpstr>
      <vt:lpstr>County Lines</vt:lpstr>
      <vt:lpstr>PowerPoint Presentation</vt:lpstr>
      <vt:lpstr>Summary</vt:lpstr>
      <vt:lpstr>Voluntary &amp; Community Sector Interventions </vt:lpstr>
      <vt:lpstr>FR33DOM Zampaladus; The Urban Equestrian</vt:lpstr>
      <vt:lpstr>THE URBAN EQUESTRIAN ACADEMY</vt:lpstr>
      <vt:lpstr>NEETZ RIDE TOO </vt:lpstr>
      <vt:lpstr>Program Details</vt:lpstr>
      <vt:lpstr>Benefits</vt:lpstr>
      <vt:lpstr>Accreditation</vt:lpstr>
      <vt:lpstr>NEETZ RIDE TOO </vt:lpstr>
      <vt:lpstr>PowerPoint Presentation</vt:lpstr>
      <vt:lpstr>PowerPoint Presentation</vt:lpstr>
      <vt:lpstr>Rashid Bhayat; Positive Youth Foundation </vt:lpstr>
      <vt:lpstr>PowerPoint Presentation</vt:lpstr>
      <vt:lpstr>PowerPoint Presentation</vt:lpstr>
      <vt:lpstr>PowerPoint Presentation</vt:lpstr>
      <vt:lpstr>James Gwilt; Catch-22</vt:lpstr>
      <vt:lpstr>https://www.youtube.com/watch?v=8GFwHoAt6V8&amp;feature=youtu.be </vt:lpstr>
      <vt:lpstr>Question and Answer Session</vt:lpstr>
      <vt:lpstr>Break…</vt:lpstr>
      <vt:lpstr>Workshops:  You have a choice of the following… </vt:lpstr>
      <vt:lpstr>Dr Angela Herbert MBE; Violent Crime Prevention Board Identifying Hidden Community Interventions to Address Youth Criminality and Serious Violence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Community Organisations Revealed</vt:lpstr>
      <vt:lpstr>PowerPoint Presentation</vt:lpstr>
      <vt:lpstr>PowerPoint Presentation</vt:lpstr>
      <vt:lpstr>Steve Clarke; St Giles Trust The power of lived experience </vt:lpstr>
      <vt:lpstr>Vicki Morris; Centre for Justice Innovation Point of arrest diversion: a practical guide to the most successful models</vt:lpstr>
      <vt:lpstr>PowerPoint Presentation</vt:lpstr>
      <vt:lpstr>Overview</vt:lpstr>
      <vt:lpstr>What is youth diversion?</vt:lpstr>
      <vt:lpstr>Out Of Court Disposal framework</vt:lpstr>
      <vt:lpstr>The Journey of a Child</vt:lpstr>
      <vt:lpstr>Context</vt:lpstr>
      <vt:lpstr>Why Diversion?</vt:lpstr>
      <vt:lpstr>Why Diversion?</vt:lpstr>
      <vt:lpstr>Why Diversion? - A legislative and policy perspective </vt:lpstr>
      <vt:lpstr>The Research Evidence</vt:lpstr>
      <vt:lpstr>The Research Evidence</vt:lpstr>
      <vt:lpstr>Effective Practice</vt:lpstr>
      <vt:lpstr>The Economic Case</vt:lpstr>
      <vt:lpstr>The Economic Case</vt:lpstr>
      <vt:lpstr>Effective Practice</vt:lpstr>
      <vt:lpstr>Activity</vt:lpstr>
      <vt:lpstr>Our work </vt:lpstr>
      <vt:lpstr>Get in touch</vt:lpstr>
      <vt:lpstr>StreetGames An integrated approach to reduce youth violence using the critical success factors of an effective sport intervention</vt:lpstr>
      <vt:lpstr>An Integrated Approach to Reduce Youth Violence using the Critical Success Factors of an Effective Sport Intervention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Contact Details </vt:lpstr>
      <vt:lpstr>Lunch and Networking…</vt:lpstr>
      <vt:lpstr> A Mothers Perspective:  Cheryl Armatrading;  Antoin Akpom Achievements Foundation</vt:lpstr>
      <vt:lpstr>ANTOIN AKPOM ACHIEVEMENTS FOUNDATION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West Midlands Violence Reduction Unit – video  </vt:lpstr>
      <vt:lpstr>Violence Reduction Unit Overview: Intervention and Diversion</vt:lpstr>
      <vt:lpstr>Violence Reduction Units</vt:lpstr>
      <vt:lpstr>Background</vt:lpstr>
      <vt:lpstr>Home Office Expectations </vt:lpstr>
      <vt:lpstr>Definition of violence</vt:lpstr>
      <vt:lpstr>PowerPoint Presentation</vt:lpstr>
      <vt:lpstr>Common Risk &amp; Protective Factors</vt:lpstr>
      <vt:lpstr>The Public Health Approach to Violence</vt:lpstr>
      <vt:lpstr>What do we mean  by Prevention? </vt:lpstr>
      <vt:lpstr>The West Midlands  Violence Reduction Unit </vt:lpstr>
      <vt:lpstr>Mobilising across the West Midlands – guiding principles for our regional multiagency partnership</vt:lpstr>
      <vt:lpstr>PowerPoint Presentation</vt:lpstr>
      <vt:lpstr>PowerPoint Presentation</vt:lpstr>
      <vt:lpstr>PowerPoint Presentation</vt:lpstr>
      <vt:lpstr>PowerPoint Presentation</vt:lpstr>
      <vt:lpstr>PowerPoint Presentation</vt:lpstr>
      <vt:lpstr>The Leicester, Leicestershire and Rutland  Violence Reduction Network</vt:lpstr>
      <vt:lpstr>Our Initial Focus </vt:lpstr>
      <vt:lpstr>The VRN’s Mission </vt:lpstr>
      <vt:lpstr>The VRN’s Approach </vt:lpstr>
      <vt:lpstr>Structure and Governance </vt:lpstr>
      <vt:lpstr>Our Initial Priorities</vt:lpstr>
      <vt:lpstr>Examples of our work</vt:lpstr>
      <vt:lpstr>Thank you!</vt:lpstr>
      <vt:lpstr>Question and Answer Session</vt:lpstr>
      <vt:lpstr>Kirk Master; Leicestershire Deputy Police &amp; Crime Commissioner</vt:lpstr>
      <vt:lpstr>Thank you and goodbye…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Anya Ward</dc:creator>
  <cp:lastModifiedBy>Lucy Boulton</cp:lastModifiedBy>
  <cp:revision>79</cp:revision>
  <dcterms:created xsi:type="dcterms:W3CDTF">2019-09-26T07:55:34Z</dcterms:created>
  <dcterms:modified xsi:type="dcterms:W3CDTF">2019-12-19T16:43:36Z</dcterms:modified>
</cp:coreProperties>
</file>